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9" r:id="rId3"/>
  </p:sldMasterIdLst>
  <p:notesMasterIdLst>
    <p:notesMasterId r:id="rId5"/>
  </p:notesMasterIdLst>
  <p:handoutMasterIdLst>
    <p:handoutMasterId r:id="rId26"/>
  </p:handoutMasterIdLst>
  <p:sldIdLst>
    <p:sldId id="692" r:id="rId4"/>
    <p:sldId id="665" r:id="rId6"/>
    <p:sldId id="708" r:id="rId7"/>
    <p:sldId id="706" r:id="rId8"/>
    <p:sldId id="705" r:id="rId9"/>
    <p:sldId id="694" r:id="rId10"/>
    <p:sldId id="696" r:id="rId11"/>
    <p:sldId id="712" r:id="rId12"/>
    <p:sldId id="695" r:id="rId13"/>
    <p:sldId id="697" r:id="rId14"/>
    <p:sldId id="701" r:id="rId15"/>
    <p:sldId id="699" r:id="rId16"/>
    <p:sldId id="700" r:id="rId17"/>
    <p:sldId id="698" r:id="rId18"/>
    <p:sldId id="702" r:id="rId19"/>
    <p:sldId id="703" r:id="rId20"/>
    <p:sldId id="704" r:id="rId21"/>
    <p:sldId id="709" r:id="rId22"/>
    <p:sldId id="710" r:id="rId23"/>
    <p:sldId id="711" r:id="rId24"/>
    <p:sldId id="679" r:id="rId25"/>
  </p:sldIdLst>
  <p:sldSz cx="12192000" cy="6858000"/>
  <p:notesSz cx="6807200" cy="99390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7"/>
    <a:srgbClr val="FE7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9072" autoAdjust="0"/>
  </p:normalViewPr>
  <p:slideViewPr>
    <p:cSldViewPr snapToGrid="0">
      <p:cViewPr varScale="1">
        <p:scale>
          <a:sx n="87" d="100"/>
          <a:sy n="87" d="100"/>
        </p:scale>
        <p:origin x="-600" y="-91"/>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30" d="100"/>
          <a:sy n="130" d="100"/>
        </p:scale>
        <p:origin x="-2178" y="-8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07FB77AD-ED55-456D-ABA2-0937A14F768B}" type="datetimeFigureOut">
              <a:rPr lang="zh-CN" altLang="en-US" smtClean="0"/>
            </a:fld>
            <a:endParaRPr lang="zh-CN" altLang="en-US"/>
          </a:p>
        </p:txBody>
      </p:sp>
      <p:sp>
        <p:nvSpPr>
          <p:cNvPr id="4" name="页脚占位符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C61E509-A9DC-4611-AC3B-71DB2F95CE7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8A544BD-47C8-4AE0-9F3C-85288D8D889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A4A76B3-E259-4589-BFD6-59FE3050DFA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4A76B3-E259-4589-BFD6-59FE3050DFA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200" b="1">
                <a:latin typeface="+mn-lt"/>
              </a:defRPr>
            </a:lvl1pPr>
          </a:lstStyle>
          <a:p>
            <a:r>
              <a:rPr lang="zh-CN" altLang="en-US" dirty="0"/>
              <a:t>单击此处编辑母版标题样式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软件园版\png\10.png"/>
          <p:cNvPicPr>
            <a:picLocks noChangeAspect="1" noChangeArrowheads="1"/>
          </p:cNvPicPr>
          <p:nvPr userDrawn="1"/>
        </p:nvPicPr>
        <p:blipFill>
          <a:blip r:embed="rId2" cstate="print"/>
          <a:srcRect/>
          <a:stretch>
            <a:fillRect/>
          </a:stretch>
        </p:blipFill>
        <p:spPr bwMode="auto">
          <a:xfrm>
            <a:off x="0" y="539766"/>
            <a:ext cx="12192000" cy="169863"/>
          </a:xfrm>
          <a:prstGeom prst="rect">
            <a:avLst/>
          </a:prstGeom>
          <a:noFill/>
          <a:ln w="9525">
            <a:noFill/>
            <a:miter lim="800000"/>
            <a:headEnd/>
            <a:tailEnd/>
          </a:ln>
        </p:spPr>
      </p:pic>
      <p:pic>
        <p:nvPicPr>
          <p:cNvPr id="4" name="Picture 5"/>
          <p:cNvPicPr>
            <a:picLocks noChangeAspect="1" noChangeArrowheads="1"/>
          </p:cNvPicPr>
          <p:nvPr userDrawn="1"/>
        </p:nvPicPr>
        <p:blipFill>
          <a:blip r:embed="rId3" cstate="print"/>
          <a:srcRect/>
          <a:stretch>
            <a:fillRect/>
          </a:stretch>
        </p:blipFill>
        <p:spPr bwMode="auto">
          <a:xfrm>
            <a:off x="11176025" y="195276"/>
            <a:ext cx="759884" cy="377825"/>
          </a:xfrm>
          <a:prstGeom prst="rect">
            <a:avLst/>
          </a:prstGeom>
          <a:noFill/>
          <a:ln w="9525">
            <a:noFill/>
            <a:miter lim="800000"/>
            <a:headEnd/>
            <a:tailEnd/>
          </a:ln>
        </p:spPr>
      </p:pic>
      <p:sp>
        <p:nvSpPr>
          <p:cNvPr id="5" name="矩形 4"/>
          <p:cNvSpPr/>
          <p:nvPr userDrawn="1"/>
        </p:nvSpPr>
        <p:spPr>
          <a:xfrm>
            <a:off x="0" y="6716715"/>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lIns="101925" tIns="50961" rIns="101925" bIns="50961" anchor="ctr"/>
          <a:lstStyle/>
          <a:p>
            <a:pPr algn="ctr" fontAlgn="base">
              <a:spcBef>
                <a:spcPct val="0"/>
              </a:spcBef>
              <a:spcAft>
                <a:spcPct val="0"/>
              </a:spcAft>
              <a:defRPr/>
            </a:pPr>
            <a:endParaRPr lang="zh-CN" altLang="en-US" sz="2400">
              <a:solidFill>
                <a:srgbClr val="FFFFFF"/>
              </a:solidFill>
            </a:endParaRPr>
          </a:p>
        </p:txBody>
      </p:sp>
      <p:sp>
        <p:nvSpPr>
          <p:cNvPr id="6" name="TextBox 5"/>
          <p:cNvSpPr txBox="1">
            <a:spLocks noChangeArrowheads="1"/>
          </p:cNvSpPr>
          <p:nvPr userDrawn="1"/>
        </p:nvSpPr>
        <p:spPr bwMode="auto">
          <a:xfrm>
            <a:off x="10011849" y="6472250"/>
            <a:ext cx="1661367" cy="226028"/>
          </a:xfrm>
          <a:prstGeom prst="rect">
            <a:avLst/>
          </a:prstGeom>
          <a:noFill/>
          <a:ln>
            <a:noFill/>
          </a:ln>
        </p:spPr>
        <p:txBody>
          <a:bodyPr wrap="none" lIns="101925" tIns="50961" rIns="101925" bIns="5096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en-US" altLang="zh-CN" sz="800" b="1" dirty="0">
                <a:solidFill>
                  <a:srgbClr val="A6A6A6"/>
                </a:solidFill>
                <a:cs typeface="Arial" panose="020B0604020202020204" pitchFamily="34" charset="0"/>
              </a:rPr>
              <a:t>Yonyou Software Corporation</a:t>
            </a:r>
            <a:endParaRPr lang="zh-CN" altLang="en-US" sz="800" b="1" dirty="0">
              <a:solidFill>
                <a:srgbClr val="A6A6A6"/>
              </a:solidFill>
              <a:cs typeface="Arial" panose="020B0604020202020204" pitchFamily="34" charset="0"/>
            </a:endParaRPr>
          </a:p>
        </p:txBody>
      </p:sp>
      <p:sp>
        <p:nvSpPr>
          <p:cNvPr id="8" name="标题 1"/>
          <p:cNvSpPr>
            <a:spLocks noGrp="1"/>
          </p:cNvSpPr>
          <p:nvPr>
            <p:ph type="title"/>
          </p:nvPr>
        </p:nvSpPr>
        <p:spPr>
          <a:xfrm>
            <a:off x="406550" y="152488"/>
            <a:ext cx="9855229" cy="424717"/>
          </a:xfrm>
          <a:prstGeom prst="rect">
            <a:avLst/>
          </a:prstGeom>
        </p:spPr>
        <p:txBody>
          <a:bodyPr lIns="76444" tIns="38221" rIns="76444" bIns="38221" anchor="ctr"/>
          <a:lstStyle>
            <a:lvl1pPr algn="l">
              <a:defRPr sz="2665" b="1">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pic>
        <p:nvPicPr>
          <p:cNvPr id="9" name="图片 8"/>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44406" y="42541"/>
            <a:ext cx="1094921" cy="602151"/>
          </a:xfrm>
          <a:prstGeom prst="rect">
            <a:avLst/>
          </a:prstGeom>
          <a:noFill/>
          <a:ln>
            <a:noFill/>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横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软件园版\png\1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539756"/>
            <a:ext cx="12192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76007" y="195269"/>
            <a:ext cx="759884"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3" y="6716715"/>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lIns="63022" tIns="31511" rIns="63022" bIns="31511" anchor="ctr"/>
          <a:lstStyle/>
          <a:p>
            <a:pPr algn="ctr" fontAlgn="base">
              <a:spcBef>
                <a:spcPct val="0"/>
              </a:spcBef>
              <a:spcAft>
                <a:spcPct val="0"/>
              </a:spcAft>
              <a:defRPr/>
            </a:pPr>
            <a:endParaRPr lang="zh-CN" altLang="en-US" sz="1300">
              <a:solidFill>
                <a:srgbClr val="FFFFFF"/>
              </a:solidFill>
            </a:endParaRPr>
          </a:p>
        </p:txBody>
      </p:sp>
      <p:sp>
        <p:nvSpPr>
          <p:cNvPr id="6" name="TextBox 4"/>
          <p:cNvSpPr txBox="1">
            <a:spLocks noChangeArrowheads="1"/>
          </p:cNvSpPr>
          <p:nvPr userDrawn="1"/>
        </p:nvSpPr>
        <p:spPr bwMode="auto">
          <a:xfrm>
            <a:off x="10011842" y="6472241"/>
            <a:ext cx="1028163" cy="14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022" tIns="31511" rIns="63022" bIns="3151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en-US" altLang="zh-CN" sz="500" b="1">
                <a:solidFill>
                  <a:srgbClr val="A6A6A6"/>
                </a:solidFill>
                <a:cs typeface="Arial" panose="020B0604020202020204" pitchFamily="34" charset="0"/>
              </a:rPr>
              <a:t>Yonyou Software Corporation</a:t>
            </a:r>
            <a:endParaRPr lang="zh-CN" altLang="en-US" sz="500" b="1">
              <a:solidFill>
                <a:srgbClr val="A6A6A6"/>
              </a:solidFill>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pic>
        <p:nvPicPr>
          <p:cNvPr id="2050" name="Picture 2" descr="F:\公司项目\2014项目\用友\2015年PPT模版\2\4.png"/>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p:spPr>
      </p:pic>
      <p:sp>
        <p:nvSpPr>
          <p:cNvPr id="5" name="标题 1"/>
          <p:cNvSpPr>
            <a:spLocks noGrp="1"/>
          </p:cNvSpPr>
          <p:nvPr>
            <p:ph type="title"/>
          </p:nvPr>
        </p:nvSpPr>
        <p:spPr>
          <a:xfrm>
            <a:off x="1259633" y="158578"/>
            <a:ext cx="9965094" cy="557411"/>
          </a:xfrm>
          <a:prstGeom prst="rect">
            <a:avLst/>
          </a:prstGeom>
        </p:spPr>
        <p:txBody>
          <a:bodyPr anchor="ctr"/>
          <a:lstStyle>
            <a:lvl1pPr algn="l">
              <a:defRPr sz="2200" b="1">
                <a:solidFill>
                  <a:srgbClr val="E6001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pic>
        <p:nvPicPr>
          <p:cNvPr id="6" name="图片 5"/>
          <p:cNvPicPr>
            <a:picLocks noChangeAspect="1"/>
          </p:cNvPicPr>
          <p:nvPr userDrawn="1"/>
        </p:nvPicPr>
        <p:blipFill>
          <a:blip r:embed="rId3" cstate="print"/>
          <a:stretch>
            <a:fillRect/>
          </a:stretch>
        </p:blipFill>
        <p:spPr>
          <a:xfrm>
            <a:off x="359227" y="189453"/>
            <a:ext cx="827259" cy="529004"/>
          </a:xfrm>
          <a:prstGeom prst="rect">
            <a:avLst/>
          </a:prstGeom>
        </p:spPr>
      </p:pic>
      <p:pic>
        <p:nvPicPr>
          <p:cNvPr id="7" name="Picture 7" descr="E:\yinfeifei\2012年工作项目\UFIDA用友 2012\2012软件园PPT模板 新\未标题-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43388" y="246904"/>
            <a:ext cx="744668" cy="4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a:stretch>
            <a:fillRect/>
          </a:stretch>
        </p:blipFill>
        <p:spPr bwMode="auto">
          <a:xfrm>
            <a:off x="11176002" y="195265"/>
            <a:ext cx="759884" cy="377825"/>
          </a:xfrm>
          <a:prstGeom prst="rect">
            <a:avLst/>
          </a:prstGeom>
          <a:noFill/>
          <a:ln w="9525">
            <a:noFill/>
            <a:miter lim="800000"/>
            <a:headEnd/>
            <a:tailEnd/>
          </a:ln>
        </p:spPr>
      </p:pic>
      <p:sp>
        <p:nvSpPr>
          <p:cNvPr id="4" name="矩形 3"/>
          <p:cNvSpPr/>
          <p:nvPr userDrawn="1"/>
        </p:nvSpPr>
        <p:spPr>
          <a:xfrm>
            <a:off x="0" y="6716713"/>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TextBox 4"/>
          <p:cNvSpPr txBox="1">
            <a:spLocks noChangeArrowheads="1"/>
          </p:cNvSpPr>
          <p:nvPr userDrawn="1"/>
        </p:nvSpPr>
        <p:spPr bwMode="auto">
          <a:xfrm>
            <a:off x="10011833" y="6472240"/>
            <a:ext cx="1455848" cy="200055"/>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700" b="1" dirty="0" err="1">
                <a:solidFill>
                  <a:srgbClr val="A6A6A6"/>
                </a:solidFill>
                <a:cs typeface="Arial" panose="020B0604020202020204" pitchFamily="34" charset="0"/>
              </a:rPr>
              <a:t>Yonyou</a:t>
            </a:r>
            <a:r>
              <a:rPr lang="en-US" altLang="zh-CN" sz="700" b="1" dirty="0">
                <a:solidFill>
                  <a:srgbClr val="A6A6A6"/>
                </a:solidFill>
                <a:cs typeface="Arial" panose="020B0604020202020204" pitchFamily="34" charset="0"/>
              </a:rPr>
              <a:t> Software Corporation</a:t>
            </a:r>
            <a:endParaRPr lang="zh-CN" altLang="en-US" sz="700" b="1" dirty="0">
              <a:solidFill>
                <a:srgbClr val="A6A6A6"/>
              </a:solidFill>
              <a:cs typeface="Arial" panose="020B0604020202020204" pitchFamily="34" charset="0"/>
            </a:endParaRPr>
          </a:p>
        </p:txBody>
      </p:sp>
      <p:sp>
        <p:nvSpPr>
          <p:cNvPr id="7"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9217" y="188386"/>
            <a:ext cx="776816"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9217" y="188386"/>
            <a:ext cx="776816"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9217" y="188386"/>
            <a:ext cx="776816"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0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1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2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3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4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5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6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7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8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9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p:nvPicPr>
        <p:blipFill>
          <a:blip r:embed="rId2" cstate="print"/>
          <a:srcRect/>
          <a:stretch>
            <a:fillRect/>
          </a:stretch>
        </p:blipFill>
        <p:spPr bwMode="auto">
          <a:xfrm>
            <a:off x="11088555" y="188643"/>
            <a:ext cx="776837" cy="391604"/>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51" y="152492"/>
            <a:ext cx="9855229" cy="424717"/>
          </a:xfrm>
          <a:prstGeom prst="rect">
            <a:avLst/>
          </a:prstGeom>
        </p:spPr>
        <p:txBody>
          <a:bodyPr lIns="91392" tIns="45696" rIns="91392" bIns="45696"/>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p:nvSpPr>
        <p:spPr>
          <a:xfrm>
            <a:off x="10039456" y="6566727"/>
            <a:ext cx="1913215" cy="287258"/>
          </a:xfrm>
          <a:prstGeom prst="rect">
            <a:avLst/>
          </a:prstGeom>
          <a:noFill/>
        </p:spPr>
        <p:txBody>
          <a:bodyPr wrap="none" lIns="121856" tIns="60928" rIns="121856" bIns="60928" rtlCol="0">
            <a:spAutoFit/>
          </a:bodyPr>
          <a:lstStyle/>
          <a:p>
            <a:pPr algn="r"/>
            <a:r>
              <a:rPr lang="en-US" altLang="zh-CN" sz="1065" b="1" dirty="0" err="1">
                <a:solidFill>
                  <a:srgbClr val="FFFFFF">
                    <a:lumMod val="65000"/>
                  </a:srgbClr>
                </a:solidFill>
                <a:latin typeface="Arial" panose="020B0604020202020204" pitchFamily="34" charset="0"/>
                <a:cs typeface="Arial" panose="020B0604020202020204" pitchFamily="34" charset="0"/>
              </a:rPr>
              <a:t>yonyou</a:t>
            </a:r>
            <a:r>
              <a:rPr lang="en-US" altLang="zh-CN" sz="1065"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1065"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srcRect/>
          <a:stretch>
            <a:fillRect/>
          </a:stretch>
        </p:blipFill>
        <p:spPr bwMode="auto">
          <a:xfrm>
            <a:off x="11088554" y="188642"/>
            <a:ext cx="776837" cy="391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49" y="152488"/>
            <a:ext cx="9855230" cy="424717"/>
          </a:xfrm>
          <a:prstGeom prst="rect">
            <a:avLst/>
          </a:prstGeom>
        </p:spPr>
        <p:txBody>
          <a:bodyPr lIns="121908" tIns="60954" rIns="121908" bIns="60954"/>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userDrawn="1"/>
        </p:nvSpPr>
        <p:spPr>
          <a:xfrm>
            <a:off x="10295600" y="6566717"/>
            <a:ext cx="1657056" cy="261598"/>
          </a:xfrm>
          <a:prstGeom prst="rect">
            <a:avLst/>
          </a:prstGeom>
          <a:noFill/>
        </p:spPr>
        <p:txBody>
          <a:bodyPr wrap="none" lIns="121908" tIns="60954" rIns="121908" bIns="60954" rtlCol="0">
            <a:spAutoFit/>
          </a:bodyPr>
          <a:lstStyle/>
          <a:p>
            <a:pPr algn="r"/>
            <a:r>
              <a:rPr lang="en-US" altLang="zh-CN" sz="900" b="1" dirty="0" err="1">
                <a:solidFill>
                  <a:srgbClr val="FFFFFF">
                    <a:lumMod val="65000"/>
                  </a:srgbClr>
                </a:solidFill>
                <a:latin typeface="Arial" panose="020B0604020202020204" pitchFamily="34" charset="0"/>
                <a:cs typeface="Arial" panose="020B0604020202020204" pitchFamily="34" charset="0"/>
              </a:rPr>
              <a:t>yonyou</a:t>
            </a:r>
            <a:r>
              <a:rPr lang="en-US" altLang="zh-CN" sz="900"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900"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srcRect/>
          <a:stretch>
            <a:fillRect/>
          </a:stretch>
        </p:blipFill>
        <p:spPr bwMode="auto">
          <a:xfrm>
            <a:off x="11088554" y="188642"/>
            <a:ext cx="776837" cy="391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49" y="152488"/>
            <a:ext cx="9855230" cy="424717"/>
          </a:xfrm>
          <a:prstGeom prst="rect">
            <a:avLst/>
          </a:prstGeom>
        </p:spPr>
        <p:txBody>
          <a:bodyPr lIns="121908" tIns="60954" rIns="121908" bIns="60954"/>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userDrawn="1"/>
        </p:nvSpPr>
        <p:spPr>
          <a:xfrm>
            <a:off x="10295600" y="6566717"/>
            <a:ext cx="1657056" cy="261598"/>
          </a:xfrm>
          <a:prstGeom prst="rect">
            <a:avLst/>
          </a:prstGeom>
          <a:noFill/>
        </p:spPr>
        <p:txBody>
          <a:bodyPr wrap="none" lIns="121908" tIns="60954" rIns="121908" bIns="60954" rtlCol="0">
            <a:spAutoFit/>
          </a:bodyPr>
          <a:lstStyle/>
          <a:p>
            <a:pPr algn="r"/>
            <a:r>
              <a:rPr lang="en-US" altLang="zh-CN" sz="900" b="1" dirty="0" err="1">
                <a:solidFill>
                  <a:srgbClr val="FFFFFF">
                    <a:lumMod val="65000"/>
                  </a:srgbClr>
                </a:solidFill>
                <a:latin typeface="Arial" panose="020B0604020202020204" pitchFamily="34" charset="0"/>
                <a:cs typeface="Arial" panose="020B0604020202020204" pitchFamily="34" charset="0"/>
              </a:rPr>
              <a:t>yonyou</a:t>
            </a:r>
            <a:r>
              <a:rPr lang="en-US" altLang="zh-CN" sz="900"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900"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srcRect/>
          <a:stretch>
            <a:fillRect/>
          </a:stretch>
        </p:blipFill>
        <p:spPr bwMode="auto">
          <a:xfrm>
            <a:off x="11088554" y="188642"/>
            <a:ext cx="776837" cy="391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49" y="152488"/>
            <a:ext cx="9855230" cy="424717"/>
          </a:xfrm>
          <a:prstGeom prst="rect">
            <a:avLst/>
          </a:prstGeom>
        </p:spPr>
        <p:txBody>
          <a:bodyPr lIns="121908" tIns="60954" rIns="121908" bIns="60954"/>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userDrawn="1"/>
        </p:nvSpPr>
        <p:spPr>
          <a:xfrm>
            <a:off x="10295600" y="6566717"/>
            <a:ext cx="1657056" cy="261598"/>
          </a:xfrm>
          <a:prstGeom prst="rect">
            <a:avLst/>
          </a:prstGeom>
          <a:noFill/>
        </p:spPr>
        <p:txBody>
          <a:bodyPr wrap="none" lIns="121908" tIns="60954" rIns="121908" bIns="60954" rtlCol="0">
            <a:spAutoFit/>
          </a:bodyPr>
          <a:lstStyle/>
          <a:p>
            <a:pPr algn="r"/>
            <a:r>
              <a:rPr lang="en-US" altLang="zh-CN" sz="900" b="1" dirty="0" err="1">
                <a:solidFill>
                  <a:srgbClr val="FFFFFF">
                    <a:lumMod val="65000"/>
                  </a:srgbClr>
                </a:solidFill>
                <a:latin typeface="Arial" panose="020B0604020202020204" pitchFamily="34" charset="0"/>
                <a:cs typeface="Arial" panose="020B0604020202020204" pitchFamily="34" charset="0"/>
              </a:rPr>
              <a:t>yonyou</a:t>
            </a:r>
            <a:r>
              <a:rPr lang="en-US" altLang="zh-CN" sz="900"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900"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srcRect/>
          <a:stretch>
            <a:fillRect/>
          </a:stretch>
        </p:blipFill>
        <p:spPr bwMode="auto">
          <a:xfrm>
            <a:off x="11088554" y="188642"/>
            <a:ext cx="776837" cy="391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49" y="152488"/>
            <a:ext cx="9855230" cy="424717"/>
          </a:xfrm>
          <a:prstGeom prst="rect">
            <a:avLst/>
          </a:prstGeom>
        </p:spPr>
        <p:txBody>
          <a:bodyPr lIns="121908" tIns="60954" rIns="121908" bIns="60954"/>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userDrawn="1"/>
        </p:nvSpPr>
        <p:spPr>
          <a:xfrm>
            <a:off x="10295600" y="6566717"/>
            <a:ext cx="1657056" cy="261598"/>
          </a:xfrm>
          <a:prstGeom prst="rect">
            <a:avLst/>
          </a:prstGeom>
          <a:noFill/>
        </p:spPr>
        <p:txBody>
          <a:bodyPr wrap="none" lIns="121908" tIns="60954" rIns="121908" bIns="60954" rtlCol="0">
            <a:spAutoFit/>
          </a:bodyPr>
          <a:lstStyle/>
          <a:p>
            <a:pPr algn="r"/>
            <a:r>
              <a:rPr lang="en-US" altLang="zh-CN" sz="900" b="1" dirty="0" err="1">
                <a:solidFill>
                  <a:srgbClr val="FFFFFF">
                    <a:lumMod val="65000"/>
                  </a:srgbClr>
                </a:solidFill>
                <a:latin typeface="Arial" panose="020B0604020202020204" pitchFamily="34" charset="0"/>
                <a:cs typeface="Arial" panose="020B0604020202020204" pitchFamily="34" charset="0"/>
              </a:rPr>
              <a:t>yonyou</a:t>
            </a:r>
            <a:r>
              <a:rPr lang="en-US" altLang="zh-CN" sz="900"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900"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srcRect/>
          <a:stretch>
            <a:fillRect/>
          </a:stretch>
        </p:blipFill>
        <p:spPr bwMode="auto">
          <a:xfrm>
            <a:off x="11088554" y="188642"/>
            <a:ext cx="776837" cy="391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49" y="152488"/>
            <a:ext cx="9855230" cy="424717"/>
          </a:xfrm>
          <a:prstGeom prst="rect">
            <a:avLst/>
          </a:prstGeom>
        </p:spPr>
        <p:txBody>
          <a:bodyPr lIns="121908" tIns="60954" rIns="121908" bIns="60954"/>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userDrawn="1"/>
        </p:nvSpPr>
        <p:spPr>
          <a:xfrm>
            <a:off x="10295600" y="6566717"/>
            <a:ext cx="1657056" cy="261598"/>
          </a:xfrm>
          <a:prstGeom prst="rect">
            <a:avLst/>
          </a:prstGeom>
          <a:noFill/>
        </p:spPr>
        <p:txBody>
          <a:bodyPr wrap="none" lIns="121908" tIns="60954" rIns="121908" bIns="60954" rtlCol="0">
            <a:spAutoFit/>
          </a:bodyPr>
          <a:lstStyle/>
          <a:p>
            <a:pPr algn="r"/>
            <a:r>
              <a:rPr lang="en-US" altLang="zh-CN" sz="900" b="1" dirty="0" err="1">
                <a:solidFill>
                  <a:srgbClr val="FFFFFF">
                    <a:lumMod val="65000"/>
                  </a:srgbClr>
                </a:solidFill>
                <a:latin typeface="Arial" panose="020B0604020202020204" pitchFamily="34" charset="0"/>
                <a:cs typeface="Arial" panose="020B0604020202020204" pitchFamily="34" charset="0"/>
              </a:rPr>
              <a:t>yonyou</a:t>
            </a:r>
            <a:r>
              <a:rPr lang="en-US" altLang="zh-CN" sz="900"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900"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srcRect/>
          <a:stretch>
            <a:fillRect/>
          </a:stretch>
        </p:blipFill>
        <p:spPr bwMode="auto">
          <a:xfrm>
            <a:off x="11088554" y="188642"/>
            <a:ext cx="776837" cy="391603"/>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406549" y="152488"/>
            <a:ext cx="9855230" cy="424717"/>
          </a:xfrm>
          <a:prstGeom prst="rect">
            <a:avLst/>
          </a:prstGeom>
        </p:spPr>
        <p:txBody>
          <a:bodyPr lIns="121908" tIns="60954" rIns="121908" bIns="60954"/>
          <a:lstStyle>
            <a:lvl1pPr algn="l">
              <a:defRPr sz="3200">
                <a:solidFill>
                  <a:srgbClr val="FF0000"/>
                </a:soli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5" name="TextBox 4"/>
          <p:cNvSpPr txBox="1"/>
          <p:nvPr userDrawn="1"/>
        </p:nvSpPr>
        <p:spPr>
          <a:xfrm>
            <a:off x="10295600" y="6566717"/>
            <a:ext cx="1657056" cy="261598"/>
          </a:xfrm>
          <a:prstGeom prst="rect">
            <a:avLst/>
          </a:prstGeom>
          <a:noFill/>
        </p:spPr>
        <p:txBody>
          <a:bodyPr wrap="none" lIns="121908" tIns="60954" rIns="121908" bIns="60954" rtlCol="0">
            <a:spAutoFit/>
          </a:bodyPr>
          <a:lstStyle/>
          <a:p>
            <a:pPr algn="r"/>
            <a:r>
              <a:rPr lang="en-US" altLang="zh-CN" sz="900" b="1" dirty="0" err="1">
                <a:solidFill>
                  <a:srgbClr val="FFFFFF">
                    <a:lumMod val="65000"/>
                  </a:srgbClr>
                </a:solidFill>
                <a:latin typeface="Arial" panose="020B0604020202020204" pitchFamily="34" charset="0"/>
                <a:cs typeface="Arial" panose="020B0604020202020204" pitchFamily="34" charset="0"/>
              </a:rPr>
              <a:t>yonyou</a:t>
            </a:r>
            <a:r>
              <a:rPr lang="en-US" altLang="zh-CN" sz="900" b="1" dirty="0">
                <a:solidFill>
                  <a:srgbClr val="FFFFFF">
                    <a:lumMod val="65000"/>
                  </a:srgbClr>
                </a:solidFill>
                <a:latin typeface="Arial" panose="020B0604020202020204" pitchFamily="34" charset="0"/>
                <a:cs typeface="Arial" panose="020B0604020202020204" pitchFamily="34" charset="0"/>
              </a:rPr>
              <a:t> software Co., Ltd.</a:t>
            </a:r>
            <a:endParaRPr lang="zh-CN" altLang="en-US" sz="900" b="1" dirty="0">
              <a:solidFill>
                <a:srgbClr val="FFFFFF">
                  <a:lumMod val="65000"/>
                </a:srgb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pic>
        <p:nvPicPr>
          <p:cNvPr id="6" name="Picture 4" descr="F:\公司项目\2014项目\用友\2015年PPT模版\2\3.png"/>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p:spPr>
      </p:pic>
      <p:pic>
        <p:nvPicPr>
          <p:cNvPr id="5" name="Picture 3" descr="F:\公司项目\2014项目\用友\2015年PPT模版\存图\2.png"/>
          <p:cNvPicPr>
            <a:picLocks noChangeAspect="1" noChangeArrowheads="1"/>
          </p:cNvPicPr>
          <p:nvPr userDrawn="1"/>
        </p:nvPicPr>
        <p:blipFill>
          <a:blip r:embed="rId3" cstate="print"/>
          <a:srcRect/>
          <a:stretch>
            <a:fillRect/>
          </a:stretch>
        </p:blipFill>
        <p:spPr bwMode="auto">
          <a:xfrm>
            <a:off x="11005244" y="273415"/>
            <a:ext cx="816181" cy="548580"/>
          </a:xfrm>
          <a:prstGeom prst="rect">
            <a:avLst/>
          </a:prstGeom>
          <a:noFill/>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4" name="Picture 5" descr="F:\公司项目\2014项目\用友\股份\产业互联网PPT\存图\1.png"/>
          <p:cNvPicPr>
            <a:picLocks noChangeAspect="1" noChangeArrowheads="1"/>
          </p:cNvPicPr>
          <p:nvPr userDrawn="1"/>
        </p:nvPicPr>
        <p:blipFill>
          <a:blip r:embed="rId2" cstate="print"/>
          <a:srcRect/>
          <a:stretch>
            <a:fillRect/>
          </a:stretch>
        </p:blipFill>
        <p:spPr bwMode="auto">
          <a:xfrm>
            <a:off x="5" y="4"/>
            <a:ext cx="12191999" cy="6857999"/>
          </a:xfrm>
          <a:prstGeom prst="rect">
            <a:avLst/>
          </a:prstGeom>
          <a:noFill/>
        </p:spPr>
      </p:pic>
      <p:pic>
        <p:nvPicPr>
          <p:cNvPr id="3" name="Picture 2" descr="F:\公司项目\2014项目\用友\股份\产业互联网PPT\存图\2.png"/>
          <p:cNvPicPr>
            <a:picLocks noChangeAspect="1" noChangeArrowheads="1"/>
          </p:cNvPicPr>
          <p:nvPr userDrawn="1"/>
        </p:nvPicPr>
        <p:blipFill>
          <a:blip r:embed="rId3" cstate="print"/>
          <a:srcRect/>
          <a:stretch>
            <a:fillRect/>
          </a:stretch>
        </p:blipFill>
        <p:spPr bwMode="auto">
          <a:xfrm>
            <a:off x="3382303" y="2070634"/>
            <a:ext cx="5456899" cy="849591"/>
          </a:xfrm>
          <a:prstGeom prst="rect">
            <a:avLst/>
          </a:prstGeom>
          <a:noFill/>
        </p:spPr>
      </p:pic>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1_自定义版式">
    <p:spTree>
      <p:nvGrpSpPr>
        <p:cNvPr id="1" name=""/>
        <p:cNvGrpSpPr/>
        <p:nvPr/>
      </p:nvGrpSpPr>
      <p:grpSpPr>
        <a:xfrm>
          <a:off x="0" y="0"/>
          <a:ext cx="0" cy="0"/>
          <a:chOff x="0" y="0"/>
          <a:chExt cx="0" cy="0"/>
        </a:xfrm>
      </p:grpSpPr>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977900"/>
            <a:ext cx="10972800" cy="514826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09600" y="6245225"/>
            <a:ext cx="2844800" cy="476250"/>
          </a:xfrm>
          <a:prstGeom prst="rect">
            <a:avLst/>
          </a:prstGeom>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a:xfrm>
            <a:off x="4165600" y="6245225"/>
            <a:ext cx="3860800" cy="476250"/>
          </a:xfrm>
          <a:prstGeom prst="rect">
            <a:avLst/>
          </a:prstGeom>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a:xfrm>
            <a:off x="8737600" y="6245225"/>
            <a:ext cx="2844800" cy="476250"/>
          </a:xfrm>
          <a:prstGeom prst="rect">
            <a:avLst/>
          </a:prstGeom>
        </p:spPr>
        <p:txBody>
          <a:bodyPr/>
          <a:lstStyle>
            <a:lvl1pPr>
              <a:defRPr/>
            </a:lvl1pPr>
          </a:lstStyle>
          <a:p>
            <a:fld id="{4ADBEDF8-C8DF-4F74-8C2B-828303BF60C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endParaRPr lang="zh-CN" altLang="en-US">
              <a:solidFill>
                <a:srgbClr val="000000"/>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7739B62F-8970-494C-B6BD-A9DE2889F03F}" type="slidenum">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3" name="矩形 2"/>
          <p:cNvSpPr/>
          <p:nvPr userDrawn="1"/>
        </p:nvSpPr>
        <p:spPr>
          <a:xfrm>
            <a:off x="-12406" y="5230724"/>
            <a:ext cx="12204412" cy="1635760"/>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lIns="101925" tIns="50961" rIns="101925" bIns="50961" rtlCol="0" anchor="ctr"/>
          <a:lstStyle/>
          <a:p>
            <a:pPr algn="ctr" defTabSz="1019175"/>
            <a:endParaRPr lang="zh-CN" altLang="en-US" sz="2000">
              <a:solidFill>
                <a:prstClr val="white"/>
              </a:solidFill>
            </a:endParaRPr>
          </a:p>
        </p:txBody>
      </p:sp>
      <p:sp>
        <p:nvSpPr>
          <p:cNvPr id="5" name="TextBox 4"/>
          <p:cNvSpPr txBox="1"/>
          <p:nvPr userDrawn="1"/>
        </p:nvSpPr>
        <p:spPr>
          <a:xfrm>
            <a:off x="623402" y="5756271"/>
            <a:ext cx="1129170" cy="656915"/>
          </a:xfrm>
          <a:prstGeom prst="rect">
            <a:avLst/>
          </a:prstGeom>
          <a:noFill/>
        </p:spPr>
        <p:txBody>
          <a:bodyPr wrap="none" lIns="101925" tIns="50961" rIns="101925" bIns="50961" rtlCol="0">
            <a:spAutoFit/>
          </a:bodyPr>
          <a:lstStyle/>
          <a:p>
            <a:pPr defTabSz="1019175"/>
            <a:r>
              <a:rPr lang="zh-CN" altLang="en-US" sz="3600" b="1" dirty="0">
                <a:solidFill>
                  <a:prstClr val="white"/>
                </a:solidFill>
              </a:rPr>
              <a:t>目录</a:t>
            </a:r>
            <a:endParaRPr lang="zh-CN" altLang="en-US" sz="3600" b="1" dirty="0">
              <a:solidFill>
                <a:prstClr val="white"/>
              </a:solidFill>
            </a:endParaRPr>
          </a:p>
        </p:txBody>
      </p:sp>
      <p:sp>
        <p:nvSpPr>
          <p:cNvPr id="6" name="内容占位符 2"/>
          <p:cNvSpPr>
            <a:spLocks noGrp="1"/>
          </p:cNvSpPr>
          <p:nvPr>
            <p:ph idx="1"/>
          </p:nvPr>
        </p:nvSpPr>
        <p:spPr>
          <a:xfrm>
            <a:off x="1583499" y="1052736"/>
            <a:ext cx="7332237" cy="3024336"/>
          </a:xfrm>
          <a:prstGeom prst="rect">
            <a:avLst/>
          </a:prstGeom>
        </p:spPr>
        <p:txBody>
          <a:bodyPr lIns="76444" tIns="38221" rIns="76444" bIns="38221"/>
          <a:lstStyle>
            <a:lvl1pPr marL="382270" indent="-382270" algn="l">
              <a:lnSpc>
                <a:spcPct val="150000"/>
              </a:lnSpc>
              <a:buClr>
                <a:schemeClr val="bg1">
                  <a:lumMod val="50000"/>
                </a:schemeClr>
              </a:buClr>
              <a:buFont typeface="Wingdings" panose="05000000000000000000" pitchFamily="2" charset="2"/>
              <a:buChar char="Ø"/>
              <a:defRPr sz="2665">
                <a:solidFill>
                  <a:schemeClr val="tx1"/>
                </a:solidFill>
                <a:latin typeface="微软雅黑" panose="020B0503020204020204" pitchFamily="34" charset="-122"/>
                <a:ea typeface="微软雅黑" panose="020B0503020204020204" pitchFamily="34" charset="-122"/>
              </a:defRPr>
            </a:lvl1pPr>
            <a:lvl2pPr marL="798195" indent="-393065">
              <a:lnSpc>
                <a:spcPct val="150000"/>
              </a:lnSpc>
              <a:buClr>
                <a:schemeClr val="bg1">
                  <a:lumMod val="50000"/>
                </a:schemeClr>
              </a:buClr>
              <a:buFont typeface="Wingdings" panose="05000000000000000000" pitchFamily="2" charset="2"/>
              <a:buChar char="ü"/>
              <a:defRPr sz="2265">
                <a:solidFill>
                  <a:schemeClr val="tx1"/>
                </a:solidFill>
                <a:latin typeface="微软雅黑" panose="020B0503020204020204" pitchFamily="34" charset="-122"/>
                <a:ea typeface="微软雅黑" panose="020B0503020204020204" pitchFamily="34" charset="-122"/>
              </a:defRPr>
            </a:lvl2pPr>
            <a:lvl3pPr marL="1228090" indent="-417830">
              <a:lnSpc>
                <a:spcPct val="150000"/>
              </a:lnSpc>
              <a:buClr>
                <a:schemeClr val="bg1">
                  <a:lumMod val="50000"/>
                </a:schemeClr>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endParaRPr lang="zh-CN" altLang="en-US">
              <a:solidFill>
                <a:srgbClr val="000000"/>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srgbClr val="000000"/>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7739B62F-8970-494C-B6BD-A9DE2889F03F}" type="slidenum">
              <a:rPr lang="zh-CN" altLang="en-US" smtClean="0">
                <a:solidFill>
                  <a:srgbClr val="000000"/>
                </a:solidFill>
              </a:rPr>
            </a:fld>
            <a:endParaRPr lang="zh-CN"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80047B4-42E2-4215-BEEB-68E2EF3F90E2}"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863103F-2B40-4C7D-8AAF-5280ED374862}"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466B020-DA37-4391-BC14-584AB31BAD8E}"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715D9DA2-AAD1-4C8F-9753-8EBF56D15CC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137A80E-3311-4F75-AE33-E1E5BFE6B3F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TextBox 15"/>
          <p:cNvSpPr txBox="1"/>
          <p:nvPr userDrawn="1"/>
        </p:nvSpPr>
        <p:spPr>
          <a:xfrm>
            <a:off x="11714163" y="6464300"/>
            <a:ext cx="454025" cy="284163"/>
          </a:xfrm>
          <a:prstGeom prst="rect">
            <a:avLst/>
          </a:prstGeom>
          <a:noFill/>
        </p:spPr>
        <p:txBody>
          <a:bodyPr lIns="68558" tIns="34279" rIns="68558" bIns="34279">
            <a:spAutoFit/>
          </a:bodyPr>
          <a:lstStyle/>
          <a:p>
            <a:pPr algn="ctr" defTabSz="913765">
              <a:defRPr/>
            </a:pPr>
            <a:fld id="{714B5293-0D62-4924-AA1A-B71E41608926}" type="slidenum">
              <a:rPr lang="zh-CN" altLang="en-US" sz="140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fld>
            <a:r>
              <a:rPr lang="zh-CN" altLang="en-US" sz="1400" dirty="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400" dirty="0">
              <a:solidFill>
                <a:prstClr val="white">
                  <a:lumMod val="85000"/>
                </a:prst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Picture 3" descr="C:\Users\徐凯利\Desktop\1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1653" y="356900"/>
            <a:ext cx="2204455" cy="514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56D2DCC7-34B0-4DCB-97E9-BF091BE206CD}"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70992E1D-997B-41A8-8595-322A7A992630}"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pic>
        <p:nvPicPr>
          <p:cNvPr id="4" name="Picture 4" descr="F:\公司项目\2014项目\用友\2015年PPT模版\存图\7.png"/>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p:spPr>
      </p:pic>
      <p:sp>
        <p:nvSpPr>
          <p:cNvPr id="2" name="标题 1"/>
          <p:cNvSpPr>
            <a:spLocks noGrp="1"/>
          </p:cNvSpPr>
          <p:nvPr>
            <p:ph type="title"/>
          </p:nvPr>
        </p:nvSpPr>
        <p:spPr>
          <a:xfrm>
            <a:off x="304800" y="188913"/>
            <a:ext cx="10972800" cy="418058"/>
          </a:xfrm>
          <a:prstGeom prst="rect">
            <a:avLst/>
          </a:prstGeom>
        </p:spPr>
        <p:txBody>
          <a:bodyPr/>
          <a:lstStyle>
            <a:lvl1pPr algn="l">
              <a:defRPr sz="2000">
                <a:solidFill>
                  <a:srgbClr val="E6001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F4A1DAC-AAEE-4D9F-A284-122C1AE39B06}"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9"/>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3" y="365129"/>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96192258-376D-4E6B-8F11-5101A1696A0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pic>
        <p:nvPicPr>
          <p:cNvPr id="3" name="Picture 3" descr="F:\公司项目\2014项目\用友\2015年PPT模版\存图\2.png"/>
          <p:cNvPicPr>
            <a:picLocks noChangeAspect="1" noChangeArrowheads="1"/>
          </p:cNvPicPr>
          <p:nvPr userDrawn="1"/>
        </p:nvPicPr>
        <p:blipFill>
          <a:blip r:embed="rId2" cstate="print"/>
          <a:srcRect/>
          <a:stretch>
            <a:fillRect/>
          </a:stretch>
        </p:blipFill>
        <p:spPr bwMode="auto">
          <a:xfrm>
            <a:off x="11005246" y="205064"/>
            <a:ext cx="816181" cy="411435"/>
          </a:xfrm>
          <a:prstGeom prst="rect">
            <a:avLst/>
          </a:prstGeom>
          <a:noFill/>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srcRect/>
          <a:stretch>
            <a:fillRect/>
          </a:stretch>
        </p:blipFill>
        <p:spPr bwMode="auto">
          <a:xfrm>
            <a:off x="11176005" y="195289"/>
            <a:ext cx="759884" cy="377825"/>
          </a:xfrm>
          <a:prstGeom prst="rect">
            <a:avLst/>
          </a:prstGeom>
          <a:noFill/>
          <a:ln w="9525">
            <a:noFill/>
            <a:miter lim="800000"/>
            <a:headEnd/>
            <a:tailEnd/>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pic>
        <p:nvPicPr>
          <p:cNvPr id="3" name="Picture 2" descr="F:\公司项目\2014项目\用友\股份\产业互联网PPT\存图\25.png"/>
          <p:cNvPicPr>
            <a:picLocks noChangeAspect="1" noChangeArrowheads="1"/>
          </p:cNvPicPr>
          <p:nvPr userDrawn="1"/>
        </p:nvPicPr>
        <p:blipFill>
          <a:blip r:embed="rId2" cstate="print"/>
          <a:srcRect/>
          <a:stretch>
            <a:fillRect/>
          </a:stretch>
        </p:blipFill>
        <p:spPr bwMode="auto">
          <a:xfrm>
            <a:off x="4" y="4389111"/>
            <a:ext cx="12192000" cy="2468893"/>
          </a:xfrm>
          <a:prstGeom prst="rect">
            <a:avLst/>
          </a:prstGeom>
          <a:noFill/>
        </p:spPr>
      </p:pic>
      <p:pic>
        <p:nvPicPr>
          <p:cNvPr id="4" name="Picture 4" descr="F:\公司项目\2014项目\用友\股份\产业互联网PPT\存图\4.png"/>
          <p:cNvPicPr>
            <a:picLocks noChangeAspect="1" noChangeArrowheads="1"/>
          </p:cNvPicPr>
          <p:nvPr userDrawn="1"/>
        </p:nvPicPr>
        <p:blipFill>
          <a:blip r:embed="rId3" cstate="print"/>
          <a:srcRect/>
          <a:stretch>
            <a:fillRect/>
          </a:stretch>
        </p:blipFill>
        <p:spPr bwMode="auto">
          <a:xfrm>
            <a:off x="10960354" y="322796"/>
            <a:ext cx="724612" cy="480053"/>
          </a:xfrm>
          <a:prstGeom prst="rect">
            <a:avLst/>
          </a:prstGeom>
          <a:noFill/>
        </p:spPr>
      </p:pic>
      <p:sp>
        <p:nvSpPr>
          <p:cNvPr id="5" name="标题 1"/>
          <p:cNvSpPr>
            <a:spLocks noGrp="1"/>
          </p:cNvSpPr>
          <p:nvPr>
            <p:ph type="title"/>
          </p:nvPr>
        </p:nvSpPr>
        <p:spPr>
          <a:xfrm>
            <a:off x="304805" y="239185"/>
            <a:ext cx="10972799" cy="557411"/>
          </a:xfrm>
          <a:prstGeom prst="rect">
            <a:avLst/>
          </a:prstGeom>
        </p:spPr>
        <p:txBody>
          <a:bodyPr lIns="84029" tIns="42014" rIns="84029" bIns="42014"/>
          <a:lstStyle>
            <a:lvl1pPr algn="l">
              <a:defRPr sz="1900">
                <a:solidFill>
                  <a:srgbClr val="E6001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pic>
        <p:nvPicPr>
          <p:cNvPr id="3" name="Picture 2" descr="F:\公司项目\2014项目\用友\股份\产业互联网PPT\存图\25.png"/>
          <p:cNvPicPr>
            <a:picLocks noChangeAspect="1" noChangeArrowheads="1"/>
          </p:cNvPicPr>
          <p:nvPr userDrawn="1"/>
        </p:nvPicPr>
        <p:blipFill>
          <a:blip r:embed="rId2" cstate="print"/>
          <a:srcRect/>
          <a:stretch>
            <a:fillRect/>
          </a:stretch>
        </p:blipFill>
        <p:spPr bwMode="auto">
          <a:xfrm>
            <a:off x="4" y="4389111"/>
            <a:ext cx="12192000" cy="2468893"/>
          </a:xfrm>
          <a:prstGeom prst="rect">
            <a:avLst/>
          </a:prstGeom>
          <a:noFill/>
        </p:spPr>
      </p:pic>
      <p:pic>
        <p:nvPicPr>
          <p:cNvPr id="4" name="Picture 4" descr="F:\公司项目\2014项目\用友\股份\产业互联网PPT\存图\4.png"/>
          <p:cNvPicPr>
            <a:picLocks noChangeAspect="1" noChangeArrowheads="1"/>
          </p:cNvPicPr>
          <p:nvPr userDrawn="1"/>
        </p:nvPicPr>
        <p:blipFill>
          <a:blip r:embed="rId3" cstate="print"/>
          <a:srcRect/>
          <a:stretch>
            <a:fillRect/>
          </a:stretch>
        </p:blipFill>
        <p:spPr bwMode="auto">
          <a:xfrm>
            <a:off x="10960354" y="322796"/>
            <a:ext cx="724612" cy="480053"/>
          </a:xfrm>
          <a:prstGeom prst="rect">
            <a:avLst/>
          </a:prstGeom>
          <a:noFill/>
        </p:spPr>
      </p:pic>
      <p:sp>
        <p:nvSpPr>
          <p:cNvPr id="5" name="标题 1"/>
          <p:cNvSpPr>
            <a:spLocks noGrp="1"/>
          </p:cNvSpPr>
          <p:nvPr>
            <p:ph type="title"/>
          </p:nvPr>
        </p:nvSpPr>
        <p:spPr>
          <a:xfrm>
            <a:off x="304805" y="239185"/>
            <a:ext cx="10972799" cy="557411"/>
          </a:xfrm>
          <a:prstGeom prst="rect">
            <a:avLst/>
          </a:prstGeom>
        </p:spPr>
        <p:txBody>
          <a:bodyPr lIns="84029" tIns="42014" rIns="84029" bIns="42014"/>
          <a:lstStyle>
            <a:lvl1pPr algn="l">
              <a:defRPr sz="1900">
                <a:solidFill>
                  <a:srgbClr val="E6001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8"/>
            <a:ext cx="2844801" cy="365125"/>
          </a:xfrm>
          <a:prstGeom prst="rect">
            <a:avLst/>
          </a:prstGeom>
        </p:spPr>
        <p:txBody>
          <a:bodyPr/>
          <a:lstStyle/>
          <a:p>
            <a:pPr defTabSz="809625"/>
            <a:endParaRPr lang="zh-CN" altLang="en-US" sz="1595">
              <a:solidFill>
                <a:prstClr val="black"/>
              </a:solidFill>
            </a:endParaRPr>
          </a:p>
        </p:txBody>
      </p:sp>
      <p:sp>
        <p:nvSpPr>
          <p:cNvPr id="3" name="页脚占位符 2"/>
          <p:cNvSpPr>
            <a:spLocks noGrp="1"/>
          </p:cNvSpPr>
          <p:nvPr>
            <p:ph type="ftr" sz="quarter" idx="11"/>
          </p:nvPr>
        </p:nvSpPr>
        <p:spPr>
          <a:xfrm>
            <a:off x="4165604" y="6356358"/>
            <a:ext cx="3860801" cy="365125"/>
          </a:xfrm>
          <a:prstGeom prst="rect">
            <a:avLst/>
          </a:prstGeom>
        </p:spPr>
        <p:txBody>
          <a:bodyPr/>
          <a:lstStyle/>
          <a:p>
            <a:pPr defTabSz="809625"/>
            <a:endParaRPr lang="zh-CN" altLang="en-US" sz="1595">
              <a:solidFill>
                <a:prstClr val="black"/>
              </a:solidFill>
            </a:endParaRPr>
          </a:p>
        </p:txBody>
      </p:sp>
      <p:sp>
        <p:nvSpPr>
          <p:cNvPr id="4" name="灯片编号占位符 3"/>
          <p:cNvSpPr>
            <a:spLocks noGrp="1"/>
          </p:cNvSpPr>
          <p:nvPr>
            <p:ph type="sldNum" sz="quarter" idx="12"/>
          </p:nvPr>
        </p:nvSpPr>
        <p:spPr>
          <a:xfrm>
            <a:off x="8737602" y="6356358"/>
            <a:ext cx="2844801" cy="365125"/>
          </a:xfrm>
          <a:prstGeom prst="rect">
            <a:avLst/>
          </a:prstGeom>
        </p:spPr>
        <p:txBody>
          <a:bodyPr/>
          <a:lstStyle/>
          <a:p>
            <a:pPr defTabSz="809625"/>
            <a:fld id="{D6C96686-618F-472A-B906-94C571998C57}" type="slidenum">
              <a:rPr lang="zh-CN" altLang="en-US" sz="1595">
                <a:solidFill>
                  <a:prstClr val="black"/>
                </a:solidFill>
              </a:rPr>
            </a:fld>
            <a:endParaRPr lang="zh-CN" altLang="en-US" sz="1595">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pic>
        <p:nvPicPr>
          <p:cNvPr id="3" name="Picture 2" descr="F:\公司项目\2014项目\用友\股份\产业互联网PPT\存图\25.png"/>
          <p:cNvPicPr>
            <a:picLocks noChangeAspect="1" noChangeArrowheads="1"/>
          </p:cNvPicPr>
          <p:nvPr userDrawn="1"/>
        </p:nvPicPr>
        <p:blipFill>
          <a:blip r:embed="rId2" cstate="print"/>
          <a:srcRect/>
          <a:stretch>
            <a:fillRect/>
          </a:stretch>
        </p:blipFill>
        <p:spPr bwMode="auto">
          <a:xfrm>
            <a:off x="4" y="4389111"/>
            <a:ext cx="12192000" cy="2468893"/>
          </a:xfrm>
          <a:prstGeom prst="rect">
            <a:avLst/>
          </a:prstGeom>
          <a:noFill/>
        </p:spPr>
      </p:pic>
      <p:pic>
        <p:nvPicPr>
          <p:cNvPr id="4" name="Picture 4" descr="F:\公司项目\2014项目\用友\股份\产业互联网PPT\存图\4.png"/>
          <p:cNvPicPr>
            <a:picLocks noChangeAspect="1" noChangeArrowheads="1"/>
          </p:cNvPicPr>
          <p:nvPr userDrawn="1"/>
        </p:nvPicPr>
        <p:blipFill>
          <a:blip r:embed="rId3" cstate="print"/>
          <a:srcRect/>
          <a:stretch>
            <a:fillRect/>
          </a:stretch>
        </p:blipFill>
        <p:spPr bwMode="auto">
          <a:xfrm>
            <a:off x="10960354" y="322796"/>
            <a:ext cx="724612" cy="480053"/>
          </a:xfrm>
          <a:prstGeom prst="rect">
            <a:avLst/>
          </a:prstGeom>
          <a:noFill/>
        </p:spPr>
      </p:pic>
      <p:sp>
        <p:nvSpPr>
          <p:cNvPr id="5" name="标题 1"/>
          <p:cNvSpPr>
            <a:spLocks noGrp="1"/>
          </p:cNvSpPr>
          <p:nvPr>
            <p:ph type="title"/>
          </p:nvPr>
        </p:nvSpPr>
        <p:spPr>
          <a:xfrm>
            <a:off x="304805" y="239185"/>
            <a:ext cx="10972799" cy="557411"/>
          </a:xfrm>
          <a:prstGeom prst="rect">
            <a:avLst/>
          </a:prstGeom>
        </p:spPr>
        <p:txBody>
          <a:bodyPr lIns="84029" tIns="42014" rIns="84029" bIns="42014"/>
          <a:lstStyle>
            <a:lvl1pPr algn="l">
              <a:defRPr sz="1900">
                <a:solidFill>
                  <a:srgbClr val="E6001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3" y="1"/>
            <a:ext cx="12194283" cy="6859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9217" y="188386"/>
            <a:ext cx="776816"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内容占位符 1"/>
          <p:cNvSpPr>
            <a:spLocks noGrp="1"/>
          </p:cNvSpPr>
          <p:nvPr>
            <p:ph idx="10"/>
          </p:nvPr>
        </p:nvSpPr>
        <p:spPr>
          <a:xfrm>
            <a:off x="406550" y="977900"/>
            <a:ext cx="11353650" cy="5283200"/>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9217" y="188386"/>
            <a:ext cx="776816"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内容占位符 1"/>
          <p:cNvSpPr>
            <a:spLocks noGrp="1"/>
          </p:cNvSpPr>
          <p:nvPr>
            <p:ph idx="10"/>
          </p:nvPr>
        </p:nvSpPr>
        <p:spPr>
          <a:xfrm>
            <a:off x="406550" y="977900"/>
            <a:ext cx="11353650" cy="5283200"/>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内容占位符 1"/>
          <p:cNvSpPr>
            <a:spLocks noGrp="1"/>
          </p:cNvSpPr>
          <p:nvPr>
            <p:ph idx="10"/>
          </p:nvPr>
        </p:nvSpPr>
        <p:spPr>
          <a:xfrm>
            <a:off x="406550" y="977900"/>
            <a:ext cx="11353650" cy="5283200"/>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9217" y="188386"/>
            <a:ext cx="776816"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10011833" y="6565902"/>
            <a:ext cx="1455848" cy="200055"/>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en-US" altLang="zh-CN" sz="700" b="1">
                <a:solidFill>
                  <a:srgbClr val="A6A6A6"/>
                </a:solidFill>
                <a:latin typeface="Arial" panose="020B0604020202020204" pitchFamily="34" charset="0"/>
                <a:cs typeface="Arial" panose="020B0604020202020204" pitchFamily="34" charset="0"/>
              </a:rPr>
              <a:t>Yonyou Software Corporation</a:t>
            </a:r>
            <a:endParaRPr lang="zh-CN" altLang="en-US" sz="700" b="1">
              <a:solidFill>
                <a:srgbClr val="A6A6A6"/>
              </a:solidFill>
              <a:latin typeface="Arial" panose="020B0604020202020204" pitchFamily="34" charset="0"/>
              <a:cs typeface="Arial" panose="020B0604020202020204" pitchFamily="34" charset="0"/>
            </a:endParaRPr>
          </a:p>
        </p:txBody>
      </p:sp>
      <p:sp>
        <p:nvSpPr>
          <p:cNvPr id="4" name="标题 1"/>
          <p:cNvSpPr>
            <a:spLocks noGrp="1"/>
          </p:cNvSpPr>
          <p:nvPr>
            <p:ph type="title"/>
          </p:nvPr>
        </p:nvSpPr>
        <p:spPr>
          <a:xfrm>
            <a:off x="406550" y="152488"/>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6" name="内容占位符 1"/>
          <p:cNvSpPr>
            <a:spLocks noGrp="1"/>
          </p:cNvSpPr>
          <p:nvPr>
            <p:ph idx="10"/>
          </p:nvPr>
        </p:nvSpPr>
        <p:spPr>
          <a:xfrm>
            <a:off x="406550" y="977900"/>
            <a:ext cx="11353650" cy="5283200"/>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矩形 3"/>
          <p:cNvSpPr/>
          <p:nvPr userDrawn="1"/>
        </p:nvSpPr>
        <p:spPr>
          <a:xfrm>
            <a:off x="0" y="6716713"/>
            <a:ext cx="12192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5" name="TextBox 3"/>
          <p:cNvSpPr txBox="1">
            <a:spLocks noChangeArrowheads="1"/>
          </p:cNvSpPr>
          <p:nvPr userDrawn="1"/>
        </p:nvSpPr>
        <p:spPr bwMode="auto">
          <a:xfrm>
            <a:off x="10011833" y="6472239"/>
            <a:ext cx="14558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en-US" altLang="zh-CN" sz="700" b="1">
                <a:solidFill>
                  <a:srgbClr val="A6A6A6"/>
                </a:solidFill>
                <a:cs typeface="Arial" panose="020B0604020202020204" pitchFamily="34" charset="0"/>
              </a:rPr>
              <a:t>Yonyou Software Corporation</a:t>
            </a:r>
            <a:endParaRPr lang="zh-CN" altLang="en-US" sz="700" b="1">
              <a:solidFill>
                <a:srgbClr val="A6A6A6"/>
              </a:solidFill>
              <a:cs typeface="Arial" panose="020B0604020202020204" pitchFamily="34" charset="0"/>
            </a:endParaRPr>
          </a:p>
        </p:txBody>
      </p:sp>
      <p:sp>
        <p:nvSpPr>
          <p:cNvPr id="7" name="标题 1"/>
          <p:cNvSpPr>
            <a:spLocks noGrp="1"/>
          </p:cNvSpPr>
          <p:nvPr>
            <p:ph type="title"/>
          </p:nvPr>
        </p:nvSpPr>
        <p:spPr>
          <a:xfrm>
            <a:off x="406550" y="152487"/>
            <a:ext cx="9855229" cy="424717"/>
          </a:xfrm>
          <a:prstGeom prst="rect">
            <a:avLst/>
          </a:prstGeom>
        </p:spPr>
        <p:txBody>
          <a:bodyPr/>
          <a:lstStyle>
            <a:lvl1pPr algn="l">
              <a:defRPr sz="2400">
                <a:solidFill>
                  <a:srgbClr val="FF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4887" y="242822"/>
            <a:ext cx="3134000" cy="53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pic>
        <p:nvPicPr>
          <p:cNvPr id="2" name="Picture 3" descr="F:\公司项目\2014项目\用友\2015年PPT模版\存图\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4550" y="273050"/>
            <a:ext cx="817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自定义版式">
    <p:spTree>
      <p:nvGrpSpPr>
        <p:cNvPr id="1" name=""/>
        <p:cNvGrpSpPr/>
        <p:nvPr/>
      </p:nvGrpSpPr>
      <p:grpSpPr>
        <a:xfrm>
          <a:off x="0" y="0"/>
          <a:ext cx="0" cy="0"/>
          <a:chOff x="0" y="0"/>
          <a:chExt cx="0" cy="0"/>
        </a:xfrm>
      </p:grpSpPr>
      <p:pic>
        <p:nvPicPr>
          <p:cNvPr id="2" name="Picture 3" descr="F:\公司项目\2014项目\用友\2015年PPT模版\存图\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4550" y="273050"/>
            <a:ext cx="817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9" name="图片 8" descr="=点对点-0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67" y="-1"/>
            <a:ext cx="12063663" cy="68580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5" Type="http://schemas.openxmlformats.org/officeDocument/2006/relationships/theme" Target="../theme/theme1.xml"/><Relationship Id="rId44" Type="http://schemas.openxmlformats.org/officeDocument/2006/relationships/image" Target="../media/image16.png"/><Relationship Id="rId43" Type="http://schemas.openxmlformats.org/officeDocument/2006/relationships/image" Target="../media/image15.png"/><Relationship Id="rId42" Type="http://schemas.openxmlformats.org/officeDocument/2006/relationships/image" Target="../media/image14.png"/><Relationship Id="rId41" Type="http://schemas.openxmlformats.org/officeDocument/2006/relationships/image" Target="../media/image13.png"/><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6" Type="http://schemas.openxmlformats.org/officeDocument/2006/relationships/theme" Target="../theme/theme2.xml"/><Relationship Id="rId25" Type="http://schemas.openxmlformats.org/officeDocument/2006/relationships/slideLayout" Target="../slideLayouts/slideLayout65.xml"/><Relationship Id="rId24" Type="http://schemas.openxmlformats.org/officeDocument/2006/relationships/slideLayout" Target="../slideLayouts/slideLayout64.xml"/><Relationship Id="rId23" Type="http://schemas.openxmlformats.org/officeDocument/2006/relationships/slideLayout" Target="../slideLayouts/slideLayout63.xml"/><Relationship Id="rId22" Type="http://schemas.openxmlformats.org/officeDocument/2006/relationships/slideLayout" Target="../slideLayouts/slideLayout62.xml"/><Relationship Id="rId21" Type="http://schemas.openxmlformats.org/officeDocument/2006/relationships/slideLayout" Target="../slideLayouts/slideLayout61.xml"/><Relationship Id="rId20" Type="http://schemas.openxmlformats.org/officeDocument/2006/relationships/slideLayout" Target="../slideLayouts/slideLayout60.xml"/><Relationship Id="rId2" Type="http://schemas.openxmlformats.org/officeDocument/2006/relationships/slideLayout" Target="../slideLayouts/slideLayout42.xml"/><Relationship Id="rId19" Type="http://schemas.openxmlformats.org/officeDocument/2006/relationships/slideLayout" Target="../slideLayouts/slideLayout59.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1266825" y="76200"/>
            <a:ext cx="8893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5" rIns="91385" bIns="45695" numCol="1" anchor="ctr" anchorCtr="0" compatLnSpc="1"/>
          <a:lstStyle/>
          <a:p>
            <a:pPr lvl="0"/>
            <a:r>
              <a:rPr lang="zh-CN" altLang="zh-CN">
                <a:sym typeface="黑体" panose="02010609060101010101" pitchFamily="49" charset="-122"/>
              </a:rPr>
              <a:t>单击此处编辑母版标题样式</a:t>
            </a:r>
            <a:endParaRPr lang="zh-CN" altLang="zh-CN">
              <a:sym typeface="黑体" panose="02010609060101010101" pitchFamily="49" charset="-122"/>
            </a:endParaRPr>
          </a:p>
        </p:txBody>
      </p:sp>
      <p:sp>
        <p:nvSpPr>
          <p:cNvPr id="1028" name="文本占位符 2"/>
          <p:cNvSpPr>
            <a:spLocks noGrp="1" noChangeArrowheads="1"/>
          </p:cNvSpPr>
          <p:nvPr/>
        </p:nvSpPr>
        <p:spPr bwMode="auto">
          <a:xfrm>
            <a:off x="2336800" y="1773238"/>
            <a:ext cx="691038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47" tIns="60927" rIns="121847" bIns="60927"/>
          <a:lstStyle/>
          <a:p>
            <a:pPr eaLnBrk="0" fontAlgn="base" hangingPunct="0">
              <a:spcBef>
                <a:spcPct val="0"/>
              </a:spcBef>
              <a:spcAft>
                <a:spcPct val="0"/>
              </a:spcAft>
              <a:buFont typeface="Arial" panose="020B0604020202020204" pitchFamily="34" charset="0"/>
              <a:buNone/>
            </a:pPr>
            <a:r>
              <a:rPr lang="zh-CN" altLang="en-US" sz="3700">
                <a:solidFill>
                  <a:srgbClr val="C00000"/>
                </a:solidFill>
                <a:latin typeface="Arial" panose="020B0604020202020204" pitchFamily="34" charset="0"/>
                <a:ea typeface="黑体" panose="02010609060101010101" pitchFamily="49" charset="-122"/>
              </a:rPr>
              <a:t>            </a:t>
            </a:r>
            <a:endParaRPr lang="en-US" altLang="zh-CN" sz="3700">
              <a:solidFill>
                <a:srgbClr val="C00000"/>
              </a:solidFill>
              <a:latin typeface="Arial" panose="020B0604020202020204" pitchFamily="34" charset="0"/>
              <a:ea typeface="黑体" panose="02010609060101010101" pitchFamily="49" charset="-122"/>
            </a:endParaRPr>
          </a:p>
          <a:p>
            <a:pPr marL="0" lvl="1" eaLnBrk="0" fontAlgn="base" hangingPunct="0">
              <a:spcBef>
                <a:spcPct val="0"/>
              </a:spcBef>
              <a:spcAft>
                <a:spcPct val="0"/>
              </a:spcAft>
              <a:buFont typeface="Arial" panose="020B0604020202020204" pitchFamily="34" charset="0"/>
              <a:buNone/>
            </a:pPr>
            <a:r>
              <a:rPr lang="zh-CN" altLang="en-US" sz="3700">
                <a:solidFill>
                  <a:srgbClr val="C00000"/>
                </a:solidFill>
                <a:latin typeface="Arial" panose="020B0604020202020204" pitchFamily="34" charset="0"/>
                <a:ea typeface="黑体" panose="02010609060101010101" pitchFamily="49" charset="-122"/>
              </a:rPr>
              <a:t>   </a:t>
            </a:r>
            <a:endParaRPr lang="en-US" altLang="zh-CN" sz="3700">
              <a:solidFill>
                <a:srgbClr val="C00000"/>
              </a:solidFill>
              <a:latin typeface="Arial" panose="020B0604020202020204" pitchFamily="34" charset="0"/>
              <a:ea typeface="黑体" panose="02010609060101010101" pitchFamily="49" charset="-122"/>
            </a:endParaRPr>
          </a:p>
          <a:p>
            <a:pPr marL="0" lvl="2" eaLnBrk="0" fontAlgn="base" hangingPunct="0">
              <a:spcBef>
                <a:spcPct val="0"/>
              </a:spcBef>
              <a:spcAft>
                <a:spcPct val="0"/>
              </a:spcAft>
              <a:buFont typeface="Arial" panose="020B0604020202020204" pitchFamily="34" charset="0"/>
              <a:buNone/>
            </a:pPr>
            <a:r>
              <a:rPr lang="zh-CN" altLang="en-US" sz="3700">
                <a:solidFill>
                  <a:srgbClr val="C00000"/>
                </a:solidFill>
                <a:latin typeface="Arial" panose="020B0604020202020204" pitchFamily="34" charset="0"/>
                <a:ea typeface="黑体" panose="02010609060101010101" pitchFamily="49" charset="-122"/>
              </a:rPr>
              <a:t>   </a:t>
            </a:r>
            <a:endParaRPr lang="zh-CN" altLang="en-US">
              <a:solidFill>
                <a:srgbClr val="000000"/>
              </a:solidFill>
              <a:latin typeface="Arial" panose="020B0604020202020204" pitchFamily="34" charset="0"/>
              <a:ea typeface="宋体" panose="02010600030101010101" pitchFamily="2" charset="-122"/>
            </a:endParaRPr>
          </a:p>
        </p:txBody>
      </p:sp>
      <p:sp>
        <p:nvSpPr>
          <p:cNvPr id="1029" name="文本占位符 2"/>
          <p:cNvSpPr>
            <a:spLocks noGrp="1" noChangeArrowheads="1"/>
          </p:cNvSpPr>
          <p:nvPr>
            <p:ph type="body" idx="1"/>
          </p:nvPr>
        </p:nvSpPr>
        <p:spPr bwMode="auto">
          <a:xfrm>
            <a:off x="1327150" y="1143000"/>
            <a:ext cx="88614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5" rIns="91385" bIns="45695" numCol="1" anchor="t" anchorCtr="0" compatLnSpc="1"/>
          <a:lstStyle/>
          <a:p>
            <a:pPr lvl="0"/>
            <a:endParaRPr lang="zh-CN" altLang="zh-CN">
              <a:sym typeface="微软雅黑" panose="020B0503020204020204" pitchFamily="34" charset="-122"/>
            </a:endParaRPr>
          </a:p>
        </p:txBody>
      </p:sp>
      <p:pic>
        <p:nvPicPr>
          <p:cNvPr id="9" name="图片 8"/>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438539" y="73181"/>
            <a:ext cx="615821" cy="5613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hf hdr="0" ftr="0" dt="0"/>
  <p:txStyles>
    <p:titleStyle>
      <a:lvl1pPr algn="l" rtl="0" eaLnBrk="0" fontAlgn="base" hangingPunct="0">
        <a:spcBef>
          <a:spcPct val="0"/>
        </a:spcBef>
        <a:spcAft>
          <a:spcPct val="0"/>
        </a:spcAft>
        <a:defRPr sz="2200" b="1" kern="1200">
          <a:solidFill>
            <a:srgbClr val="FF0000"/>
          </a:solidFill>
          <a:latin typeface="微软雅黑" panose="020B0503020204020204" pitchFamily="34" charset="-122"/>
          <a:ea typeface="微软雅黑" panose="020B0503020204020204" pitchFamily="34" charset="-122"/>
          <a:cs typeface="+mj-cs"/>
          <a:sym typeface="黑体" panose="02010609060101010101" pitchFamily="49" charset="-122"/>
        </a:defRPr>
      </a:lvl1pPr>
      <a:lvl2pPr algn="l" rtl="0" eaLnBrk="0" fontAlgn="base" hangingPunct="0">
        <a:spcBef>
          <a:spcPct val="0"/>
        </a:spcBef>
        <a:spcAft>
          <a:spcPct val="0"/>
        </a:spcAft>
        <a:defRPr sz="2400">
          <a:solidFill>
            <a:srgbClr val="C00000"/>
          </a:solidFill>
          <a:latin typeface="微软雅黑" panose="020B0503020204020204" pitchFamily="34" charset="-122"/>
          <a:ea typeface="微软雅黑" panose="020B0503020204020204" pitchFamily="34" charset="-122"/>
          <a:sym typeface="黑体" panose="02010609060101010101" pitchFamily="49" charset="-122"/>
        </a:defRPr>
      </a:lvl2pPr>
      <a:lvl3pPr algn="l" rtl="0" eaLnBrk="0" fontAlgn="base" hangingPunct="0">
        <a:spcBef>
          <a:spcPct val="0"/>
        </a:spcBef>
        <a:spcAft>
          <a:spcPct val="0"/>
        </a:spcAft>
        <a:defRPr sz="2400">
          <a:solidFill>
            <a:srgbClr val="C00000"/>
          </a:solidFill>
          <a:latin typeface="微软雅黑" panose="020B0503020204020204" pitchFamily="34" charset="-122"/>
          <a:ea typeface="微软雅黑" panose="020B0503020204020204" pitchFamily="34" charset="-122"/>
          <a:sym typeface="黑体" panose="02010609060101010101" pitchFamily="49" charset="-122"/>
        </a:defRPr>
      </a:lvl3pPr>
      <a:lvl4pPr algn="l" rtl="0" eaLnBrk="0" fontAlgn="base" hangingPunct="0">
        <a:spcBef>
          <a:spcPct val="0"/>
        </a:spcBef>
        <a:spcAft>
          <a:spcPct val="0"/>
        </a:spcAft>
        <a:defRPr sz="2400">
          <a:solidFill>
            <a:srgbClr val="C00000"/>
          </a:solidFill>
          <a:latin typeface="微软雅黑" panose="020B0503020204020204" pitchFamily="34" charset="-122"/>
          <a:ea typeface="微软雅黑" panose="020B0503020204020204" pitchFamily="34" charset="-122"/>
          <a:sym typeface="黑体" panose="02010609060101010101" pitchFamily="49" charset="-122"/>
        </a:defRPr>
      </a:lvl4pPr>
      <a:lvl5pPr algn="l" rtl="0" eaLnBrk="0" fontAlgn="base" hangingPunct="0">
        <a:spcBef>
          <a:spcPct val="0"/>
        </a:spcBef>
        <a:spcAft>
          <a:spcPct val="0"/>
        </a:spcAft>
        <a:defRPr sz="2400">
          <a:solidFill>
            <a:srgbClr val="C00000"/>
          </a:solidFill>
          <a:latin typeface="微软雅黑" panose="020B0503020204020204" pitchFamily="34" charset="-122"/>
          <a:ea typeface="微软雅黑" panose="020B0503020204020204" pitchFamily="34" charset="-122"/>
          <a:sym typeface="黑体" panose="02010609060101010101" pitchFamily="49" charset="-122"/>
        </a:defRPr>
      </a:lvl5pPr>
      <a:lvl6pPr marL="457200" algn="l" rtl="0" eaLnBrk="0" fontAlgn="base" hangingPunct="0">
        <a:spcBef>
          <a:spcPct val="0"/>
        </a:spcBef>
        <a:spcAft>
          <a:spcPct val="0"/>
        </a:spcAft>
        <a:defRPr sz="3700">
          <a:solidFill>
            <a:srgbClr val="C00000"/>
          </a:solidFill>
          <a:latin typeface="Calibri" panose="020F0502020204030204" pitchFamily="34" charset="0"/>
          <a:ea typeface="黑体" panose="02010609060101010101" pitchFamily="49" charset="-122"/>
          <a:sym typeface="黑体" panose="02010609060101010101" pitchFamily="49" charset="-122"/>
        </a:defRPr>
      </a:lvl6pPr>
      <a:lvl7pPr marL="914400" algn="l" rtl="0" eaLnBrk="0" fontAlgn="base" hangingPunct="0">
        <a:spcBef>
          <a:spcPct val="0"/>
        </a:spcBef>
        <a:spcAft>
          <a:spcPct val="0"/>
        </a:spcAft>
        <a:defRPr sz="3700">
          <a:solidFill>
            <a:srgbClr val="C00000"/>
          </a:solidFill>
          <a:latin typeface="Calibri" panose="020F0502020204030204" pitchFamily="34" charset="0"/>
          <a:ea typeface="黑体" panose="02010609060101010101" pitchFamily="49" charset="-122"/>
          <a:sym typeface="黑体" panose="02010609060101010101" pitchFamily="49" charset="-122"/>
        </a:defRPr>
      </a:lvl7pPr>
      <a:lvl8pPr marL="1371600" algn="l" rtl="0" eaLnBrk="0" fontAlgn="base" hangingPunct="0">
        <a:spcBef>
          <a:spcPct val="0"/>
        </a:spcBef>
        <a:spcAft>
          <a:spcPct val="0"/>
        </a:spcAft>
        <a:defRPr sz="3700">
          <a:solidFill>
            <a:srgbClr val="C00000"/>
          </a:solidFill>
          <a:latin typeface="Calibri" panose="020F0502020204030204" pitchFamily="34" charset="0"/>
          <a:ea typeface="黑体" panose="02010609060101010101" pitchFamily="49" charset="-122"/>
          <a:sym typeface="黑体" panose="02010609060101010101" pitchFamily="49" charset="-122"/>
        </a:defRPr>
      </a:lvl8pPr>
      <a:lvl9pPr marL="1828800" algn="l" rtl="0" eaLnBrk="0" fontAlgn="base" hangingPunct="0">
        <a:spcBef>
          <a:spcPct val="0"/>
        </a:spcBef>
        <a:spcAft>
          <a:spcPct val="0"/>
        </a:spcAft>
        <a:defRPr sz="3700">
          <a:solidFill>
            <a:srgbClr val="C00000"/>
          </a:solidFill>
          <a:latin typeface="Calibri" panose="020F0502020204030204" pitchFamily="34" charset="0"/>
          <a:ea typeface="黑体" panose="02010609060101010101" pitchFamily="49" charset="-122"/>
          <a:sym typeface="黑体" panose="02010609060101010101" pitchFamily="49" charset="-122"/>
        </a:defRPr>
      </a:lvl9pPr>
    </p:titleStyle>
    <p:bodyStyle>
      <a:lvl1pPr marL="457200" indent="-457200" algn="l" defTabSz="0" rtl="0" eaLnBrk="0" fontAlgn="base" hangingPunct="0">
        <a:spcBef>
          <a:spcPct val="20000"/>
        </a:spcBef>
        <a:spcAft>
          <a:spcPct val="0"/>
        </a:spcAft>
        <a:buSzPct val="90000"/>
        <a:buBlip>
          <a:blip r:embed="rId42"/>
        </a:buBlip>
        <a:defRPr sz="2600" kern="1200">
          <a:solidFill>
            <a:schemeClr val="tx1"/>
          </a:solidFill>
          <a:latin typeface="+mn-lt"/>
          <a:ea typeface="+mn-ea"/>
          <a:cs typeface="+mn-cs"/>
          <a:sym typeface="微软雅黑" panose="020B0503020204020204" pitchFamily="34" charset="-122"/>
        </a:defRPr>
      </a:lvl1pPr>
      <a:lvl2pPr marL="990600" indent="-381000" algn="l" defTabSz="0" rtl="0" eaLnBrk="0" fontAlgn="base" hangingPunct="0">
        <a:spcBef>
          <a:spcPct val="20000"/>
        </a:spcBef>
        <a:spcAft>
          <a:spcPct val="0"/>
        </a:spcAft>
        <a:buSzPct val="75000"/>
        <a:buBlip>
          <a:blip r:embed="rId43"/>
        </a:buBlip>
        <a:defRPr sz="2600" kern="1200">
          <a:solidFill>
            <a:schemeClr val="tx1"/>
          </a:solidFill>
          <a:latin typeface="+mn-lt"/>
          <a:ea typeface="+mn-ea"/>
          <a:cs typeface="+mn-cs"/>
          <a:sym typeface="微软雅黑" panose="020B0503020204020204" pitchFamily="34" charset="-122"/>
        </a:defRPr>
      </a:lvl2pPr>
      <a:lvl3pPr marL="1524000" indent="-304800" algn="l" defTabSz="0" rtl="0" eaLnBrk="0" fontAlgn="base" hangingPunct="0">
        <a:spcBef>
          <a:spcPct val="20000"/>
        </a:spcBef>
        <a:spcAft>
          <a:spcPct val="0"/>
        </a:spcAft>
        <a:buSzPct val="50000"/>
        <a:buBlip>
          <a:blip r:embed="rId44"/>
        </a:buBlip>
        <a:defRPr sz="2100" kern="1200">
          <a:solidFill>
            <a:schemeClr val="tx1"/>
          </a:solidFill>
          <a:latin typeface="+mn-lt"/>
          <a:ea typeface="+mn-ea"/>
          <a:cs typeface="+mn-cs"/>
          <a:sym typeface="微软雅黑" panose="020B0503020204020204" pitchFamily="34" charset="-122"/>
        </a:defRPr>
      </a:lvl3pPr>
      <a:lvl4pPr marL="2132330" indent="-303530" algn="l" defTabSz="0" rtl="0" eaLnBrk="0" fontAlgn="base" hangingPunct="0">
        <a:spcBef>
          <a:spcPct val="20000"/>
        </a:spcBef>
        <a:spcAft>
          <a:spcPct val="0"/>
        </a:spcAft>
        <a:buSzPct val="50000"/>
        <a:buChar char="–"/>
        <a:defRPr sz="2600" kern="1200">
          <a:solidFill>
            <a:schemeClr val="tx1"/>
          </a:solidFill>
          <a:latin typeface="+mj-lt"/>
          <a:ea typeface="宋体" panose="02010600030101010101" pitchFamily="2" charset="-122"/>
          <a:cs typeface="+mn-cs"/>
          <a:sym typeface="宋体" panose="02010600030101010101" pitchFamily="2" charset="-122"/>
        </a:defRPr>
      </a:lvl4pPr>
      <a:lvl5pPr marL="2741930" indent="-304800" algn="l" defTabSz="0" rtl="0" eaLnBrk="0" fontAlgn="base" hangingPunct="0">
        <a:spcBef>
          <a:spcPct val="20000"/>
        </a:spcBef>
        <a:spcAft>
          <a:spcPct val="0"/>
        </a:spcAft>
        <a:buSzPct val="50000"/>
        <a:buChar char="»"/>
        <a:defRPr sz="2600" kern="1200">
          <a:solidFill>
            <a:schemeClr val="tx1"/>
          </a:solidFill>
          <a:latin typeface="+mj-lt"/>
          <a:ea typeface="宋体" panose="02010600030101010101" pitchFamily="2" charset="-122"/>
          <a:cs typeface="+mn-cs"/>
          <a:sym typeface="宋体" panose="02010600030101010101" pitchFamily="2"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0">
                <a:srgbClr val="FBFBFB"/>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anchor="ctr"/>
          <a:lstStyle/>
          <a:p>
            <a:pPr algn="ctr" defTabSz="913765">
              <a:defRPr/>
            </a:pPr>
            <a:endParaRPr lang="zh-CN" altLang="en-US" sz="1900">
              <a:solidFill>
                <a:prstClr val="white"/>
              </a:solidFill>
            </a:endParaRPr>
          </a:p>
        </p:txBody>
      </p:sp>
      <p:sp>
        <p:nvSpPr>
          <p:cNvPr id="1029"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34" tIns="45718" rIns="91434" bIns="45718" numCol="1" anchor="ctr" anchorCtr="0" compatLnSpc="1"/>
          <a:lstStyle/>
          <a:p>
            <a:pPr lvl="0"/>
            <a:r>
              <a:rPr lang="zh-CN" altLang="en-US"/>
              <a:t>单击此处编辑母版标题样式</a:t>
            </a:r>
            <a:endParaRPr lang="zh-CN" altLang="en-US"/>
          </a:p>
        </p:txBody>
      </p:sp>
      <p:sp>
        <p:nvSpPr>
          <p:cNvPr id="1030"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34" tIns="45718" rIns="91434" bIns="45718"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34" tIns="45718" rIns="91434" bIns="45718" rtlCol="0" anchor="ctr"/>
          <a:lstStyle>
            <a:lvl1pPr algn="l" defTabSz="913765" fontAlgn="auto">
              <a:spcBef>
                <a:spcPts val="0"/>
              </a:spcBef>
              <a:spcAft>
                <a:spcPts val="0"/>
              </a:spcAft>
              <a:defRPr sz="1200" smtClean="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pPr>
              <a:defRPr/>
            </a:pPr>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34" tIns="45718" rIns="91434" bIns="45718" rtlCol="0" anchor="ctr"/>
          <a:lstStyle>
            <a:lvl1pPr algn="ctr" defTabSz="913765" fontAlgn="auto">
              <a:spcBef>
                <a:spcPts val="0"/>
              </a:spcBef>
              <a:spcAft>
                <a:spcPts val="0"/>
              </a:spcAft>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34" tIns="45718" rIns="91434" bIns="45718" rtlCol="0" anchor="ctr"/>
          <a:lstStyle>
            <a:lvl1pPr algn="r" defTabSz="913765" fontAlgn="auto">
              <a:spcBef>
                <a:spcPts val="0"/>
              </a:spcBef>
              <a:spcAft>
                <a:spcPts val="0"/>
              </a:spcAft>
              <a:defRPr sz="1200" smtClean="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pPr>
              <a:defRPr/>
            </a:pPr>
            <a:fld id="{A9C6B7DC-4BC3-4510-8064-416D1391C705}" type="slidenum">
              <a:rPr lang="zh-CN" altLang="en-US">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Lst>
  <p:hf hdr="0" ftr="0" dt="0"/>
  <p:txStyles>
    <p:titleStyle>
      <a:lvl1pPr algn="l" defTabSz="912495" rtl="0" fontAlgn="base">
        <a:lnSpc>
          <a:spcPct val="90000"/>
        </a:lnSpc>
        <a:spcBef>
          <a:spcPct val="0"/>
        </a:spcBef>
        <a:spcAft>
          <a:spcPct val="0"/>
        </a:spcAft>
        <a:defRPr sz="44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457200"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6pPr>
      <a:lvl7pPr marL="914400"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7pPr>
      <a:lvl8pPr marL="1371600"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8pPr>
      <a:lvl9pPr marL="1828800" algn="l" defTabSz="912495"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cs typeface="Arial" panose="020B0604020202020204" pitchFamily="34" charset="0"/>
        </a:defRPr>
      </a:lvl9pPr>
    </p:titleStyle>
    <p:bodyStyle>
      <a:lvl1pPr marL="227330" indent="-227330" algn="l" defTabSz="912495"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4530" indent="-227330" algn="l" defTabSz="912495"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1730" indent="-227330" algn="l" defTabSz="912495"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598930" indent="-227330" algn="l" defTabSz="912495" rtl="0" fontAlgn="base">
        <a:lnSpc>
          <a:spcPct val="90000"/>
        </a:lnSpc>
        <a:spcBef>
          <a:spcPts val="500"/>
        </a:spcBef>
        <a:spcAft>
          <a:spcPct val="0"/>
        </a:spcAft>
        <a:buFont typeface="Arial" panose="020B0604020202020204" pitchFamily="34" charset="0"/>
        <a:buChar char="•"/>
        <a:defRPr sz="19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6130" indent="-227330" algn="l" defTabSz="912495" rtl="0" fontAlgn="base">
        <a:lnSpc>
          <a:spcPct val="90000"/>
        </a:lnSpc>
        <a:spcBef>
          <a:spcPts val="500"/>
        </a:spcBef>
        <a:spcAft>
          <a:spcPct val="0"/>
        </a:spcAft>
        <a:buFont typeface="Arial" panose="020B0604020202020204" pitchFamily="34" charset="0"/>
        <a:buChar char="•"/>
        <a:defRPr sz="19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7.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7.xml"/><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7.xml"/><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7.xml"/><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7.xml"/><Relationship Id="rId2" Type="http://schemas.openxmlformats.org/officeDocument/2006/relationships/image" Target="../media/image35.png"/><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7.xml"/><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7.xml"/><Relationship Id="rId2" Type="http://schemas.openxmlformats.org/officeDocument/2006/relationships/image" Target="../media/image31.png"/><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7.xml"/><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7.xml"/><Relationship Id="rId2" Type="http://schemas.openxmlformats.org/officeDocument/2006/relationships/image" Target="../media/image31.png"/><Relationship Id="rId1" Type="http://schemas.openxmlformats.org/officeDocument/2006/relationships/image" Target="../media/image4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47.xml"/><Relationship Id="rId2" Type="http://schemas.openxmlformats.org/officeDocument/2006/relationships/image" Target="../media/image31.png"/><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7.xml"/><Relationship Id="rId1"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7.xml"/><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7.xml"/><Relationship Id="rId1"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7.xml"/><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7.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7.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7.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33307"/>
            <a:ext cx="12192000" cy="1569660"/>
          </a:xfrm>
          <a:prstGeom prst="rect">
            <a:avLst/>
          </a:prstGeom>
        </p:spPr>
        <p:txBody>
          <a:bodyPr wrap="square">
            <a:spAutoFit/>
          </a:bodyPr>
          <a:lstStyle/>
          <a:p>
            <a:pPr algn="ctr"/>
            <a:r>
              <a:rPr lang="en-US" altLang="zh-CN" sz="4800" b="1" dirty="0">
                <a:solidFill>
                  <a:schemeClr val="accent5"/>
                </a:solidFill>
                <a:latin typeface="华文仿宋" pitchFamily="2" charset="-122"/>
                <a:ea typeface="华文仿宋" pitchFamily="2" charset="-122"/>
              </a:rPr>
              <a:t>“</a:t>
            </a:r>
            <a:r>
              <a:rPr lang="zh-CN" altLang="en-US" sz="4800" b="1" dirty="0">
                <a:solidFill>
                  <a:schemeClr val="accent5"/>
                </a:solidFill>
                <a:latin typeface="华文仿宋" pitchFamily="2" charset="-122"/>
                <a:ea typeface="华文仿宋" pitchFamily="2" charset="-122"/>
              </a:rPr>
              <a:t>汉唐智创</a:t>
            </a:r>
            <a:r>
              <a:rPr lang="en-US" altLang="zh-CN" sz="4800" b="1" dirty="0">
                <a:solidFill>
                  <a:schemeClr val="accent5"/>
                </a:solidFill>
                <a:latin typeface="华文仿宋" pitchFamily="2" charset="-122"/>
                <a:ea typeface="华文仿宋" pitchFamily="2" charset="-122"/>
              </a:rPr>
              <a:t>”</a:t>
            </a:r>
            <a:r>
              <a:rPr lang="zh-CN" altLang="zh-CN" sz="4800" b="1" dirty="0">
                <a:solidFill>
                  <a:schemeClr val="accent5"/>
                </a:solidFill>
                <a:latin typeface="华文仿宋" pitchFamily="2" charset="-122"/>
                <a:ea typeface="华文仿宋" pitchFamily="2" charset="-122"/>
              </a:rPr>
              <a:t>电 子 保 函 平 台</a:t>
            </a:r>
            <a:endParaRPr lang="en-US" altLang="zh-CN" sz="4800" b="1" dirty="0">
              <a:solidFill>
                <a:schemeClr val="accent5"/>
              </a:solidFill>
              <a:latin typeface="华文仿宋" pitchFamily="2" charset="-122"/>
              <a:ea typeface="华文仿宋" pitchFamily="2" charset="-122"/>
            </a:endParaRPr>
          </a:p>
          <a:p>
            <a:pPr algn="ctr"/>
            <a:r>
              <a:rPr lang="zh-CN" altLang="en-US" sz="4800" b="1" dirty="0">
                <a:solidFill>
                  <a:schemeClr val="accent5"/>
                </a:solidFill>
                <a:latin typeface="华文仿宋" pitchFamily="2" charset="-122"/>
                <a:ea typeface="华文仿宋" pitchFamily="2" charset="-122"/>
              </a:rPr>
              <a:t>投标人操作手册</a:t>
            </a:r>
            <a:endParaRPr lang="zh-CN" altLang="zh-CN" sz="4800" dirty="0">
              <a:solidFill>
                <a:schemeClr val="accent5"/>
              </a:solidFill>
              <a:latin typeface="华文仿宋" pitchFamily="2" charset="-122"/>
              <a:ea typeface="华文仿宋" pitchFamily="2" charset="-122"/>
            </a:endParaRPr>
          </a:p>
        </p:txBody>
      </p:sp>
      <p:cxnSp>
        <p:nvCxnSpPr>
          <p:cNvPr id="3" name="直接连接符 2"/>
          <p:cNvCxnSpPr>
            <a:cxnSpLocks noChangeShapeType="1"/>
          </p:cNvCxnSpPr>
          <p:nvPr/>
        </p:nvCxnSpPr>
        <p:spPr bwMode="auto">
          <a:xfrm>
            <a:off x="579549" y="1092517"/>
            <a:ext cx="10818254" cy="0"/>
          </a:xfrm>
          <a:prstGeom prst="line">
            <a:avLst/>
          </a:prstGeom>
          <a:noFill/>
          <a:ln w="9525">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4868" y="1167019"/>
            <a:ext cx="8942264" cy="441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874407"/>
          </a:xfrm>
          <a:prstGeom prst="rect">
            <a:avLst/>
          </a:prstGeom>
        </p:spPr>
        <p:txBody>
          <a:bodyPr wrap="square">
            <a:spAutoFit/>
          </a:bodyPr>
          <a:lstStyle/>
          <a:p>
            <a:pPr indent="266700">
              <a:lnSpc>
                <a:spcPct val="150000"/>
              </a:lnSpc>
            </a:pPr>
            <a:r>
              <a:rPr lang="zh-CN" altLang="zh-CN" kern="100" dirty="0">
                <a:latin typeface="+mj-ea"/>
                <a:ea typeface="+mj-ea"/>
              </a:rPr>
              <a:t>选择已</a:t>
            </a:r>
            <a:r>
              <a:rPr lang="zh-CN" altLang="en-US" kern="100" dirty="0">
                <a:latin typeface="+mj-ea"/>
                <a:ea typeface="+mj-ea"/>
              </a:rPr>
              <a:t>完成申请准入操作</a:t>
            </a:r>
            <a:r>
              <a:rPr lang="zh-CN" altLang="zh-CN" kern="100" dirty="0">
                <a:latin typeface="+mj-ea"/>
                <a:ea typeface="+mj-ea"/>
              </a:rPr>
              <a:t>的担保公司，</a:t>
            </a:r>
            <a:r>
              <a:rPr lang="zh-CN" altLang="en-US" kern="100" dirty="0">
                <a:latin typeface="+mj-ea"/>
                <a:ea typeface="+mj-ea"/>
              </a:rPr>
              <a:t>点击“查看说明”</a:t>
            </a:r>
            <a:r>
              <a:rPr lang="zh-CN" altLang="zh-CN" kern="100" dirty="0">
                <a:latin typeface="+mj-ea"/>
                <a:ea typeface="+mj-ea"/>
              </a:rPr>
              <a:t>确认收费标准</a:t>
            </a:r>
            <a:r>
              <a:rPr lang="zh-CN" altLang="en-US" kern="100" dirty="0">
                <a:latin typeface="+mj-ea"/>
                <a:ea typeface="+mj-ea"/>
              </a:rPr>
              <a:t>，然后点击“选择”按钮进入下一步操作</a:t>
            </a:r>
            <a:r>
              <a:rPr lang="zh-CN" altLang="zh-CN" kern="100" dirty="0">
                <a:latin typeface="+mj-ea"/>
                <a:ea typeface="+mj-ea"/>
              </a:rPr>
              <a:t>。</a:t>
            </a:r>
            <a:r>
              <a:rPr lang="zh-CN" altLang="en-US" kern="100" dirty="0">
                <a:latin typeface="+mj-ea"/>
                <a:ea typeface="+mj-ea"/>
              </a:rPr>
              <a:t>（若无担保机构可以选择请先完成金融产品准入申请后再进行操作）</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选择担保机构</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4686" y="1168199"/>
            <a:ext cx="8942264" cy="440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458908"/>
          </a:xfrm>
          <a:prstGeom prst="rect">
            <a:avLst/>
          </a:prstGeom>
        </p:spPr>
        <p:txBody>
          <a:bodyPr wrap="square">
            <a:spAutoFit/>
          </a:bodyPr>
          <a:lstStyle/>
          <a:p>
            <a:pPr indent="266700">
              <a:lnSpc>
                <a:spcPct val="150000"/>
              </a:lnSpc>
            </a:pPr>
            <a:r>
              <a:rPr lang="zh-CN" altLang="en-US" kern="100" dirty="0">
                <a:latin typeface="+mj-ea"/>
                <a:ea typeface="+mj-ea"/>
              </a:rPr>
              <a:t>填写经办人信息，获取验证码，完成后点击“下一步”按钮，进入下一步操作。</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选择担保机构</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4686" y="1168591"/>
            <a:ext cx="8942264" cy="440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458908"/>
          </a:xfrm>
          <a:prstGeom prst="rect">
            <a:avLst/>
          </a:prstGeom>
        </p:spPr>
        <p:txBody>
          <a:bodyPr wrap="square">
            <a:spAutoFit/>
          </a:bodyPr>
          <a:lstStyle/>
          <a:p>
            <a:pPr indent="266700">
              <a:lnSpc>
                <a:spcPct val="150000"/>
              </a:lnSpc>
            </a:pPr>
            <a:r>
              <a:rPr lang="zh-CN" altLang="en-US" kern="100" dirty="0">
                <a:latin typeface="+mj-ea"/>
                <a:ea typeface="+mj-ea"/>
              </a:rPr>
              <a:t>申请信息确认，确认无误后，点击“确认条款”按钮，进入下一步操作。</a:t>
            </a:r>
            <a:endParaRPr lang="zh-CN" altLang="zh-CN" kern="100" dirty="0">
              <a:latin typeface="+mj-ea"/>
              <a:ea typeface="+mj-ea"/>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010" y="5371583"/>
            <a:ext cx="5152290" cy="40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填写经办人信息</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1701" y="5896190"/>
            <a:ext cx="10255883" cy="458908"/>
          </a:xfrm>
          <a:prstGeom prst="rect">
            <a:avLst/>
          </a:prstGeom>
        </p:spPr>
        <p:txBody>
          <a:bodyPr wrap="square">
            <a:spAutoFit/>
          </a:bodyPr>
          <a:lstStyle/>
          <a:p>
            <a:pPr indent="266700">
              <a:lnSpc>
                <a:spcPct val="150000"/>
              </a:lnSpc>
            </a:pPr>
            <a:r>
              <a:rPr lang="zh-CN" altLang="en-US" kern="100" dirty="0">
                <a:latin typeface="+mj-ea"/>
                <a:ea typeface="+mj-ea"/>
              </a:rPr>
              <a:t>点击“电子签章” 按钮，完成签章动作后，自动出现“下一步”按钮，点击进入下一步操作。</a:t>
            </a:r>
            <a:endParaRPr lang="zh-CN" altLang="zh-CN" kern="100" dirty="0">
              <a:latin typeface="+mj-ea"/>
              <a:ea typeface="+mj-ea"/>
            </a:endParaRPr>
          </a:p>
        </p:txBody>
      </p:sp>
      <p:pic>
        <p:nvPicPr>
          <p:cNvPr id="717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4371" y="1565403"/>
            <a:ext cx="6464398" cy="327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2311084"/>
            <a:ext cx="5731627" cy="335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协议签订</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346" y="1371527"/>
            <a:ext cx="8946924" cy="440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874407"/>
          </a:xfrm>
          <a:prstGeom prst="rect">
            <a:avLst/>
          </a:prstGeom>
        </p:spPr>
        <p:txBody>
          <a:bodyPr wrap="square">
            <a:spAutoFit/>
          </a:bodyPr>
          <a:lstStyle/>
          <a:p>
            <a:pPr indent="266700">
              <a:lnSpc>
                <a:spcPct val="150000"/>
              </a:lnSpc>
            </a:pPr>
            <a:r>
              <a:rPr lang="zh-CN" altLang="en-US" kern="100" dirty="0">
                <a:latin typeface="+mj-ea"/>
                <a:ea typeface="+mj-ea"/>
              </a:rPr>
              <a:t>点击“网银支付”进入支付界面</a:t>
            </a:r>
            <a:r>
              <a:rPr lang="zh-CN" altLang="zh-CN" kern="100" dirty="0">
                <a:latin typeface="+mj-ea"/>
                <a:ea typeface="+mj-ea"/>
              </a:rPr>
              <a:t>选择支付方式点击下一步对该保函费用支付</a:t>
            </a:r>
            <a:r>
              <a:rPr lang="zh-CN" altLang="en-US" kern="100" dirty="0">
                <a:latin typeface="+mj-ea"/>
                <a:ea typeface="+mj-ea"/>
              </a:rPr>
              <a:t>，支付成功后自动出现“提交申请”按钮，见下一页；</a:t>
            </a:r>
            <a:r>
              <a:rPr lang="zh-CN" altLang="en-US" kern="100" dirty="0">
                <a:solidFill>
                  <a:srgbClr val="FF0000"/>
                </a:solidFill>
                <a:latin typeface="+mj-ea"/>
                <a:ea typeface="+mj-ea"/>
              </a:rPr>
              <a:t>（</a:t>
            </a:r>
            <a:r>
              <a:rPr lang="zh-CN" altLang="zh-CN" dirty="0">
                <a:solidFill>
                  <a:srgbClr val="FF0000"/>
                </a:solidFill>
                <a:latin typeface="+mj-ea"/>
                <a:ea typeface="+mj-ea"/>
              </a:rPr>
              <a:t>投标企业须从其基本账户支付电子保函费用</a:t>
            </a:r>
            <a:r>
              <a:rPr lang="zh-CN" altLang="en-US" kern="100" dirty="0">
                <a:solidFill>
                  <a:srgbClr val="FF0000"/>
                </a:solidFill>
                <a:latin typeface="+mj-ea"/>
                <a:ea typeface="+mj-ea"/>
              </a:rPr>
              <a:t>）</a:t>
            </a:r>
            <a:endParaRPr lang="zh-CN" altLang="zh-CN" kern="100" dirty="0">
              <a:solidFill>
                <a:srgbClr val="FF0000"/>
              </a:solidFill>
              <a:latin typeface="+mj-ea"/>
              <a:ea typeface="+mj-ea"/>
            </a:endParaRP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1795" y="3391640"/>
            <a:ext cx="3791389" cy="238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保费支付</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91701" y="5896190"/>
            <a:ext cx="10255883" cy="458908"/>
          </a:xfrm>
          <a:prstGeom prst="rect">
            <a:avLst/>
          </a:prstGeom>
        </p:spPr>
        <p:txBody>
          <a:bodyPr wrap="square">
            <a:spAutoFit/>
          </a:bodyPr>
          <a:lstStyle/>
          <a:p>
            <a:pPr indent="266700">
              <a:lnSpc>
                <a:spcPct val="150000"/>
              </a:lnSpc>
            </a:pPr>
            <a:r>
              <a:rPr lang="zh-CN" altLang="en-US" kern="100" dirty="0">
                <a:latin typeface="+mj-ea"/>
                <a:ea typeface="+mj-ea"/>
              </a:rPr>
              <a:t>保费支付成功后，点击“提交申请”后等待担保公司在线审核，审核完成后进入下一步操作。</a:t>
            </a:r>
            <a:endParaRPr lang="zh-CN" altLang="zh-CN" kern="100" dirty="0">
              <a:latin typeface="+mj-ea"/>
              <a:ea typeface="+mj-ea"/>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8784" y="1508172"/>
            <a:ext cx="5689601" cy="35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537" y="2323364"/>
            <a:ext cx="5767607" cy="357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提交申请意向</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1371" y="1218249"/>
            <a:ext cx="8956541" cy="440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458908"/>
          </a:xfrm>
          <a:prstGeom prst="rect">
            <a:avLst/>
          </a:prstGeom>
        </p:spPr>
        <p:txBody>
          <a:bodyPr wrap="square">
            <a:spAutoFit/>
          </a:bodyPr>
          <a:lstStyle/>
          <a:p>
            <a:pPr indent="266700" algn="ctr">
              <a:lnSpc>
                <a:spcPct val="150000"/>
              </a:lnSpc>
            </a:pPr>
            <a:r>
              <a:rPr lang="zh-CN" altLang="en-US" kern="100" dirty="0">
                <a:latin typeface="+mj-ea"/>
                <a:ea typeface="+mj-ea"/>
              </a:rPr>
              <a:t>保函开具成功并将办理结果传送至交易平台，投标单位可以在线预览和下载</a:t>
            </a:r>
            <a:r>
              <a:rPr lang="en-US" altLang="zh-CN" kern="100" dirty="0">
                <a:latin typeface="+mj-ea"/>
                <a:ea typeface="+mj-ea"/>
              </a:rPr>
              <a:t>PDF</a:t>
            </a:r>
            <a:r>
              <a:rPr lang="zh-CN" altLang="en-US" kern="100" dirty="0">
                <a:latin typeface="+mj-ea"/>
                <a:ea typeface="+mj-ea"/>
              </a:rPr>
              <a:t>格式的电子保函。</a:t>
            </a:r>
            <a:endParaRPr lang="zh-CN" altLang="zh-CN" kern="100" dirty="0">
              <a:latin typeface="+mj-ea"/>
              <a:ea typeface="+mj-ea"/>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010" y="5371583"/>
            <a:ext cx="5152290" cy="40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保函发放</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1371" y="1166222"/>
            <a:ext cx="8956541" cy="44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458908"/>
          </a:xfrm>
          <a:prstGeom prst="rect">
            <a:avLst/>
          </a:prstGeom>
        </p:spPr>
        <p:txBody>
          <a:bodyPr wrap="square">
            <a:spAutoFit/>
          </a:bodyPr>
          <a:lstStyle/>
          <a:p>
            <a:pPr indent="266700">
              <a:lnSpc>
                <a:spcPct val="150000"/>
              </a:lnSpc>
            </a:pPr>
            <a:r>
              <a:rPr lang="zh-CN" altLang="en-US" kern="100" dirty="0">
                <a:latin typeface="+mj-ea"/>
                <a:ea typeface="+mj-ea"/>
              </a:rPr>
              <a:t>未完成的保函申请会在首页“我的待办”投标人直接点击我的待办即可重新进入对应申请流程</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电子保函功能简介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我的待办</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1371" y="1166222"/>
            <a:ext cx="8956541" cy="44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91701" y="5896190"/>
            <a:ext cx="10255883" cy="646331"/>
          </a:xfrm>
          <a:prstGeom prst="rect">
            <a:avLst/>
          </a:prstGeom>
        </p:spPr>
        <p:txBody>
          <a:bodyPr wrap="square">
            <a:spAutoFit/>
          </a:bodyPr>
          <a:lstStyle/>
          <a:p>
            <a:r>
              <a:rPr lang="zh-CN" altLang="en-US" kern="100" dirty="0">
                <a:latin typeface="+mj-ea"/>
                <a:ea typeface="+mj-ea"/>
              </a:rPr>
              <a:t>“放弃申请”</a:t>
            </a:r>
            <a:r>
              <a:rPr lang="zh-CN" altLang="zh-CN" kern="100" dirty="0">
                <a:latin typeface="+mj-ea"/>
                <a:ea typeface="+mj-ea"/>
              </a:rPr>
              <a:t>如需放弃此次保函申请，</a:t>
            </a:r>
            <a:r>
              <a:rPr lang="zh-CN" altLang="en-US" kern="100" dirty="0">
                <a:latin typeface="+mj-ea"/>
                <a:ea typeface="+mj-ea"/>
              </a:rPr>
              <a:t>可</a:t>
            </a:r>
            <a:r>
              <a:rPr lang="zh-CN" altLang="zh-CN" kern="100" dirty="0">
                <a:latin typeface="+mj-ea"/>
                <a:ea typeface="+mj-ea"/>
              </a:rPr>
              <a:t>选择所需放弃</a:t>
            </a:r>
            <a:r>
              <a:rPr lang="zh-CN" altLang="en-US" kern="100" dirty="0">
                <a:latin typeface="+mj-ea"/>
                <a:ea typeface="+mj-ea"/>
              </a:rPr>
              <a:t>的</a:t>
            </a:r>
            <a:r>
              <a:rPr lang="zh-CN" altLang="zh-CN" kern="100" dirty="0">
                <a:latin typeface="+mj-ea"/>
                <a:ea typeface="+mj-ea"/>
              </a:rPr>
              <a:t>标段，</a:t>
            </a:r>
            <a:r>
              <a:rPr lang="zh-CN" altLang="en-US" kern="100" dirty="0">
                <a:latin typeface="+mj-ea"/>
                <a:ea typeface="+mj-ea"/>
              </a:rPr>
              <a:t>点击“放弃申请”按钮</a:t>
            </a:r>
            <a:r>
              <a:rPr lang="zh-CN" altLang="zh-CN" kern="100" dirty="0">
                <a:latin typeface="+mj-ea"/>
                <a:ea typeface="+mj-ea"/>
              </a:rPr>
              <a:t>，即可放弃申请（如</a:t>
            </a:r>
            <a:r>
              <a:rPr lang="zh-CN" altLang="en-US" kern="100" dirty="0">
                <a:latin typeface="+mj-ea"/>
                <a:ea typeface="+mj-ea"/>
              </a:rPr>
              <a:t>图</a:t>
            </a:r>
            <a:r>
              <a:rPr lang="zh-CN" altLang="zh-CN" kern="100" dirty="0">
                <a:latin typeface="+mj-ea"/>
                <a:ea typeface="+mj-ea"/>
              </a:rPr>
              <a:t>所示）。（</a:t>
            </a:r>
            <a:r>
              <a:rPr lang="zh-CN" altLang="zh-CN" kern="100" dirty="0">
                <a:solidFill>
                  <a:srgbClr val="FF0000"/>
                </a:solidFill>
                <a:latin typeface="+mj-ea"/>
                <a:ea typeface="+mj-ea"/>
              </a:rPr>
              <a:t>注意：付款成功后不可放弃申请</a:t>
            </a:r>
            <a:r>
              <a:rPr lang="zh-CN" altLang="zh-CN" kern="100" dirty="0">
                <a:latin typeface="+mj-ea"/>
                <a:ea typeface="+mj-ea"/>
              </a:rPr>
              <a:t>）</a:t>
            </a:r>
            <a:endParaRPr lang="zh-CN" altLang="zh-CN" kern="100" dirty="0">
              <a:latin typeface="+mj-ea"/>
              <a:ea typeface="+mj-ea"/>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010" y="5371583"/>
            <a:ext cx="5152290" cy="40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电子保函功能简介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放弃申请</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7547" y="1258669"/>
            <a:ext cx="8956541" cy="439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86072" y="6067873"/>
            <a:ext cx="11065134" cy="369332"/>
          </a:xfrm>
          <a:prstGeom prst="rect">
            <a:avLst/>
          </a:prstGeom>
        </p:spPr>
        <p:txBody>
          <a:bodyPr wrap="square">
            <a:spAutoFit/>
          </a:bodyPr>
          <a:lstStyle/>
          <a:p>
            <a:r>
              <a:rPr lang="zh-CN" altLang="en-US" kern="100" dirty="0">
                <a:latin typeface="+mj-ea"/>
                <a:ea typeface="+mj-ea"/>
              </a:rPr>
              <a:t>“保函支付账单”可以查看所有已支付成功的保费账单，可以通过保函编号、标段编号和名称进行搜索查看。</a:t>
            </a:r>
            <a:endParaRPr lang="zh-CN" altLang="zh-CN" kern="100" dirty="0">
              <a:latin typeface="+mj-ea"/>
              <a:ea typeface="+mj-ea"/>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010" y="5371583"/>
            <a:ext cx="5152290" cy="40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电子保函功能简介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保函支付账单</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68694" y="2203596"/>
            <a:ext cx="2339706" cy="2276964"/>
            <a:chOff x="3418268" y="2079703"/>
            <a:chExt cx="2673043" cy="2673043"/>
          </a:xfrm>
        </p:grpSpPr>
        <p:sp>
          <p:nvSpPr>
            <p:cNvPr id="7" name="椭圆 6"/>
            <p:cNvSpPr/>
            <p:nvPr/>
          </p:nvSpPr>
          <p:spPr>
            <a:xfrm>
              <a:off x="3418268" y="2079703"/>
              <a:ext cx="2673043" cy="2673043"/>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0" dirty="0">
                <a:latin typeface="印品黑体" panose="00000500000000000000" pitchFamily="2" charset="-122"/>
              </a:endParaRPr>
            </a:p>
          </p:txBody>
        </p:sp>
        <p:sp>
          <p:nvSpPr>
            <p:cNvPr id="8" name="圆角矩形 68"/>
            <p:cNvSpPr/>
            <p:nvPr/>
          </p:nvSpPr>
          <p:spPr>
            <a:xfrm>
              <a:off x="3681451" y="2319196"/>
              <a:ext cx="2174906" cy="217490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990" dirty="0">
                <a:latin typeface="印品黑体" panose="00000500000000000000" pitchFamily="2" charset="-122"/>
              </a:endParaRPr>
            </a:p>
          </p:txBody>
        </p:sp>
        <p:sp>
          <p:nvSpPr>
            <p:cNvPr id="9" name="文本框 20"/>
            <p:cNvSpPr>
              <a:spLocks noChangeArrowheads="1"/>
            </p:cNvSpPr>
            <p:nvPr/>
          </p:nvSpPr>
          <p:spPr bwMode="auto">
            <a:xfrm>
              <a:off x="3930117" y="3004809"/>
              <a:ext cx="1649343" cy="8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530" b="1" dirty="0">
                  <a:solidFill>
                    <a:srgbClr val="F8F8F8"/>
                  </a:solidFill>
                  <a:latin typeface="印品黑体" panose="00000500000000000000" pitchFamily="2" charset="-122"/>
                  <a:ea typeface="印品黑体" panose="00000500000000000000" pitchFamily="2" charset="-122"/>
                  <a:sym typeface="微软雅黑" panose="020B0503020204020204" pitchFamily="34" charset="-122"/>
                </a:rPr>
                <a:t>目 录</a:t>
              </a:r>
              <a:endParaRPr lang="en-US" altLang="en-US" sz="3530" b="1" dirty="0">
                <a:solidFill>
                  <a:srgbClr val="F8F8F8"/>
                </a:solidFill>
                <a:latin typeface="印品黑体" panose="00000500000000000000" pitchFamily="2" charset="-122"/>
                <a:ea typeface="印品黑体" panose="00000500000000000000" pitchFamily="2" charset="-122"/>
                <a:sym typeface="微软雅黑" panose="020B0503020204020204" pitchFamily="34" charset="-122"/>
              </a:endParaRPr>
            </a:p>
          </p:txBody>
        </p:sp>
      </p:grpSp>
      <p:sp>
        <p:nvSpPr>
          <p:cNvPr id="10" name="文本框 34"/>
          <p:cNvSpPr txBox="1"/>
          <p:nvPr/>
        </p:nvSpPr>
        <p:spPr>
          <a:xfrm>
            <a:off x="5753387" y="2551628"/>
            <a:ext cx="3152312" cy="461665"/>
          </a:xfrm>
          <a:prstGeom prst="rect">
            <a:avLst/>
          </a:prstGeom>
          <a:noFill/>
        </p:spPr>
        <p:txBody>
          <a:bodyPr wrap="square" rtlCol="0">
            <a:spAutoFit/>
          </a:bodyPr>
          <a:lstStyle/>
          <a:p>
            <a:r>
              <a:rPr lang="zh-CN" altLang="en-US" sz="2400" b="1" kern="100" dirty="0">
                <a:solidFill>
                  <a:srgbClr val="404040"/>
                </a:solidFill>
                <a:latin typeface="黑体" panose="02010609060101010101" pitchFamily="49" charset="-122"/>
                <a:ea typeface="黑体" panose="02010609060101010101" pitchFamily="49" charset="-122"/>
                <a:cs typeface="Times New Roman" panose="02020603050405020304"/>
              </a:rPr>
              <a:t>电子保函办理流程</a:t>
            </a:r>
            <a:endParaRPr lang="zh-CN" altLang="en-US" sz="2400"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11" name="文本框 35"/>
          <p:cNvSpPr txBox="1"/>
          <p:nvPr/>
        </p:nvSpPr>
        <p:spPr>
          <a:xfrm>
            <a:off x="5753387" y="3622607"/>
            <a:ext cx="3152312" cy="461665"/>
          </a:xfrm>
          <a:prstGeom prst="rect">
            <a:avLst/>
          </a:prstGeom>
          <a:noFill/>
        </p:spPr>
        <p:txBody>
          <a:bodyPr wrap="square" rtlCol="0">
            <a:spAutoFit/>
          </a:bodyPr>
          <a:lstStyle/>
          <a:p>
            <a:r>
              <a:rPr lang="zh-CN" altLang="en-US" sz="2400" b="1" kern="100" dirty="0">
                <a:solidFill>
                  <a:srgbClr val="404040"/>
                </a:solidFill>
                <a:latin typeface="黑体" panose="02010609060101010101" pitchFamily="49" charset="-122"/>
                <a:ea typeface="黑体" panose="02010609060101010101" pitchFamily="49" charset="-122"/>
                <a:cs typeface="Times New Roman" panose="02020603050405020304"/>
              </a:rPr>
              <a:t>电子保函功能简介</a:t>
            </a:r>
            <a:endParaRPr lang="zh-CN" altLang="en-US" sz="2400" dirty="0">
              <a:solidFill>
                <a:schemeClr val="tx1">
                  <a:lumMod val="75000"/>
                  <a:lumOff val="25000"/>
                </a:schemeClr>
              </a:solidFill>
              <a:latin typeface="黑体" panose="02010609060101010101" pitchFamily="49" charset="-122"/>
              <a:ea typeface="黑体" panose="02010609060101010101" pitchFamily="49" charset="-122"/>
            </a:endParaRPr>
          </a:p>
        </p:txBody>
      </p:sp>
      <p:grpSp>
        <p:nvGrpSpPr>
          <p:cNvPr id="14" name="组合 13"/>
          <p:cNvGrpSpPr/>
          <p:nvPr/>
        </p:nvGrpSpPr>
        <p:grpSpPr>
          <a:xfrm>
            <a:off x="4642802" y="3458975"/>
            <a:ext cx="812923" cy="791124"/>
            <a:chOff x="6782426" y="1278645"/>
            <a:chExt cx="928740" cy="928740"/>
          </a:xfrm>
        </p:grpSpPr>
        <p:grpSp>
          <p:nvGrpSpPr>
            <p:cNvPr id="15" name="组合 14"/>
            <p:cNvGrpSpPr/>
            <p:nvPr/>
          </p:nvGrpSpPr>
          <p:grpSpPr>
            <a:xfrm>
              <a:off x="6782426" y="1278645"/>
              <a:ext cx="928740" cy="928740"/>
              <a:chOff x="6585478" y="1661232"/>
              <a:chExt cx="928740" cy="928740"/>
            </a:xfrm>
          </p:grpSpPr>
          <p:sp>
            <p:nvSpPr>
              <p:cNvPr id="17" name="椭圆 16"/>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0" dirty="0">
                  <a:latin typeface="印品黑体" panose="00000500000000000000" pitchFamily="2" charset="-122"/>
                </a:endParaRPr>
              </a:p>
            </p:txBody>
          </p:sp>
          <p:sp>
            <p:nvSpPr>
              <p:cNvPr id="18" name="圆角矩形 78"/>
              <p:cNvSpPr/>
              <p:nvPr/>
            </p:nvSpPr>
            <p:spPr>
              <a:xfrm>
                <a:off x="6706336" y="1782090"/>
                <a:ext cx="687025" cy="687025"/>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990" dirty="0">
                  <a:latin typeface="印品黑体" panose="00000500000000000000" pitchFamily="2" charset="-122"/>
                </a:endParaRPr>
              </a:p>
            </p:txBody>
          </p:sp>
        </p:grpSp>
        <p:sp>
          <p:nvSpPr>
            <p:cNvPr id="16" name="Freeform 16"/>
            <p:cNvSpPr>
              <a:spLocks noEditPoints="1"/>
            </p:cNvSpPr>
            <p:nvPr/>
          </p:nvSpPr>
          <p:spPr bwMode="auto">
            <a:xfrm>
              <a:off x="7136358" y="1594323"/>
              <a:ext cx="259102" cy="294809"/>
            </a:xfrm>
            <a:custGeom>
              <a:avLst/>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FFFFF"/>
            </a:solidFill>
            <a:ln>
              <a:noFill/>
            </a:ln>
          </p:spPr>
          <p:txBody>
            <a:bodyPr vert="horz" wrap="square" lIns="67204" tIns="33602" rIns="67204" bIns="33602" numCol="1" anchor="t" anchorCtr="0" compatLnSpc="1"/>
            <a:lstStyle/>
            <a:p>
              <a:endParaRPr lang="zh-CN" altLang="en-US" sz="975" dirty="0">
                <a:latin typeface="印品黑体" panose="00000500000000000000" pitchFamily="2" charset="-122"/>
              </a:endParaRPr>
            </a:p>
          </p:txBody>
        </p:sp>
      </p:grpSp>
      <p:grpSp>
        <p:nvGrpSpPr>
          <p:cNvPr id="19" name="组合 18"/>
          <p:cNvGrpSpPr/>
          <p:nvPr/>
        </p:nvGrpSpPr>
        <p:grpSpPr>
          <a:xfrm>
            <a:off x="4656849" y="2405837"/>
            <a:ext cx="812923" cy="791124"/>
            <a:chOff x="6782426" y="2639785"/>
            <a:chExt cx="928740" cy="928740"/>
          </a:xfrm>
        </p:grpSpPr>
        <p:grpSp>
          <p:nvGrpSpPr>
            <p:cNvPr id="20" name="组合 19"/>
            <p:cNvGrpSpPr/>
            <p:nvPr/>
          </p:nvGrpSpPr>
          <p:grpSpPr>
            <a:xfrm>
              <a:off x="6782426" y="2639785"/>
              <a:ext cx="928740" cy="928740"/>
              <a:chOff x="6585478" y="1661232"/>
              <a:chExt cx="928740" cy="928740"/>
            </a:xfrm>
          </p:grpSpPr>
          <p:sp>
            <p:nvSpPr>
              <p:cNvPr id="22" name="椭圆 21"/>
              <p:cNvSpPr/>
              <p:nvPr/>
            </p:nvSpPr>
            <p:spPr>
              <a:xfrm>
                <a:off x="6585478" y="1661232"/>
                <a:ext cx="928740" cy="928740"/>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90" dirty="0">
                  <a:latin typeface="印品黑体" panose="00000500000000000000" pitchFamily="2" charset="-122"/>
                </a:endParaRPr>
              </a:p>
            </p:txBody>
          </p:sp>
          <p:sp>
            <p:nvSpPr>
              <p:cNvPr id="23" name="圆角矩形 84"/>
              <p:cNvSpPr/>
              <p:nvPr/>
            </p:nvSpPr>
            <p:spPr>
              <a:xfrm>
                <a:off x="6706336" y="1782090"/>
                <a:ext cx="687025" cy="687025"/>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sz="990" dirty="0">
                  <a:latin typeface="印品黑体" panose="00000500000000000000" pitchFamily="2" charset="-122"/>
                </a:endParaRPr>
              </a:p>
            </p:txBody>
          </p:sp>
        </p:grpSp>
        <p:sp>
          <p:nvSpPr>
            <p:cNvPr id="21" name="Freeform 22"/>
            <p:cNvSpPr>
              <a:spLocks noEditPoints="1"/>
            </p:cNvSpPr>
            <p:nvPr/>
          </p:nvSpPr>
          <p:spPr bwMode="auto">
            <a:xfrm>
              <a:off x="7123528" y="2930190"/>
              <a:ext cx="258414" cy="303467"/>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67204" tIns="33602" rIns="67204" bIns="33602" numCol="1" anchor="t" anchorCtr="0" compatLnSpc="1"/>
            <a:lstStyle/>
            <a:p>
              <a:endParaRPr lang="zh-CN" altLang="en-US" sz="975" dirty="0">
                <a:latin typeface="印品黑体" panose="00000500000000000000"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3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strVal val="4*#ppt_w"/>
                                          </p:val>
                                        </p:tav>
                                        <p:tav tm="100000">
                                          <p:val>
                                            <p:strVal val="#ppt_w"/>
                                          </p:val>
                                        </p:tav>
                                      </p:tavLst>
                                    </p:anim>
                                    <p:anim calcmode="lin" valueType="num">
                                      <p:cBhvr>
                                        <p:cTn id="13" dur="750" fill="hold"/>
                                        <p:tgtEl>
                                          <p:spTgt spid="14"/>
                                        </p:tgtEl>
                                        <p:attrNameLst>
                                          <p:attrName>ppt_h</p:attrName>
                                        </p:attrNameLst>
                                      </p:cBhvr>
                                      <p:tavLst>
                                        <p:tav tm="0">
                                          <p:val>
                                            <p:strVal val="4*#ppt_h"/>
                                          </p:val>
                                        </p:tav>
                                        <p:tav tm="100000">
                                          <p:val>
                                            <p:strVal val="#ppt_h"/>
                                          </p:val>
                                        </p:tav>
                                      </p:tavLst>
                                    </p:anim>
                                  </p:childTnLst>
                                </p:cTn>
                              </p:par>
                              <p:par>
                                <p:cTn id="14" presetID="23" presetClass="entr" presetSubtype="32"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 calcmode="lin" valueType="num">
                                      <p:cBhvr>
                                        <p:cTn id="16" dur="750" fill="hold"/>
                                        <p:tgtEl>
                                          <p:spTgt spid="19"/>
                                        </p:tgtEl>
                                        <p:attrNameLst>
                                          <p:attrName>ppt_w</p:attrName>
                                        </p:attrNameLst>
                                      </p:cBhvr>
                                      <p:tavLst>
                                        <p:tav tm="0">
                                          <p:val>
                                            <p:strVal val="4*#ppt_w"/>
                                          </p:val>
                                        </p:tav>
                                        <p:tav tm="100000">
                                          <p:val>
                                            <p:strVal val="#ppt_w"/>
                                          </p:val>
                                        </p:tav>
                                      </p:tavLst>
                                    </p:anim>
                                    <p:anim calcmode="lin" valueType="num">
                                      <p:cBhvr>
                                        <p:cTn id="17" dur="750" fill="hold"/>
                                        <p:tgtEl>
                                          <p:spTgt spid="19"/>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ID="26" presetClass="emph" presetSubtype="0" fill="hold" nodeType="after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par>
                                <p:cTn id="22" presetID="26" presetClass="emph" presetSubtype="0" fill="hold" nodeType="withEffect">
                                  <p:stCondLst>
                                    <p:cond delay="250"/>
                                  </p:stCondLst>
                                  <p:childTnLst>
                                    <p:animEffect transition="out" filter="fade">
                                      <p:cBhvr>
                                        <p:cTn id="23" dur="500" tmFilter="0, 0; .2, .5; .8, .5; 1, 0"/>
                                        <p:tgtEl>
                                          <p:spTgt spid="19"/>
                                        </p:tgtEl>
                                      </p:cBhvr>
                                    </p:animEffect>
                                    <p:animScale>
                                      <p:cBhvr>
                                        <p:cTn id="24" dur="250" autoRev="1" fill="hold"/>
                                        <p:tgtEl>
                                          <p:spTgt spid="19"/>
                                        </p:tgtEl>
                                      </p:cBhvr>
                                      <p:by x="105000" y="105000"/>
                                    </p:animScale>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3"/>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7729" y="1219397"/>
            <a:ext cx="8956542" cy="440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28035" y="5896190"/>
            <a:ext cx="10919550" cy="646331"/>
          </a:xfrm>
          <a:prstGeom prst="rect">
            <a:avLst/>
          </a:prstGeom>
        </p:spPr>
        <p:txBody>
          <a:bodyPr wrap="square">
            <a:spAutoFit/>
          </a:bodyPr>
          <a:lstStyle/>
          <a:p>
            <a:r>
              <a:rPr lang="zh-CN" altLang="en-US" kern="100" dirty="0">
                <a:latin typeface="+mj-ea"/>
                <a:ea typeface="+mj-ea"/>
              </a:rPr>
              <a:t>“我的保函”可以查看所有已开具成功的电子保函，可以通过保函编号、标段编号和名称进行搜索并下载对应申请协议与电子保函。</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电子保函功能简介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我的保函</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66740" y="2556172"/>
            <a:ext cx="6264696" cy="677108"/>
          </a:xfrm>
          <a:prstGeom prst="rect">
            <a:avLst/>
          </a:prstGeom>
        </p:spPr>
        <p:txBody>
          <a:bodyPr wrap="square">
            <a:spAutoFit/>
          </a:bodyPr>
          <a:lstStyle/>
          <a:p>
            <a:pPr algn="ctr"/>
            <a:r>
              <a:rPr lang="zh-CN" altLang="zh-CN" sz="3800" b="1" dirty="0">
                <a:solidFill>
                  <a:schemeClr val="tx1">
                    <a:lumMod val="75000"/>
                    <a:lumOff val="25000"/>
                  </a:schemeClr>
                </a:solidFill>
                <a:latin typeface="黑体" panose="02010609060101010101" pitchFamily="49" charset="-122"/>
                <a:ea typeface="黑体" panose="02010609060101010101" pitchFamily="49" charset="-122"/>
              </a:rPr>
              <a:t>专注为您提供无忧运维服务</a:t>
            </a:r>
            <a:endParaRPr lang="zh-CN" altLang="zh-CN" sz="3800"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4" name="矩形 3"/>
          <p:cNvSpPr/>
          <p:nvPr/>
        </p:nvSpPr>
        <p:spPr>
          <a:xfrm>
            <a:off x="1326580" y="4356372"/>
            <a:ext cx="5346700" cy="922020"/>
          </a:xfrm>
          <a:prstGeom prst="rect">
            <a:avLst/>
          </a:prstGeom>
        </p:spPr>
        <p:txBody>
          <a:bodyPr>
            <a:spAutoFit/>
          </a:bodyPr>
          <a:lstStyle/>
          <a:p>
            <a:pPr>
              <a:lnSpc>
                <a:spcPct val="150000"/>
              </a:lnSpc>
              <a:spcAft>
                <a:spcPts val="0"/>
              </a:spcAft>
            </a:pPr>
            <a:r>
              <a:rPr lang="zh-CN" altLang="en-US" sz="1200" kern="100" dirty="0" err="1">
                <a:solidFill>
                  <a:srgbClr val="262626"/>
                </a:solidFill>
                <a:latin typeface="微软雅黑" panose="020B0503020204020204" pitchFamily="34" charset="-122"/>
                <a:ea typeface="微软雅黑" panose="020B0503020204020204" pitchFamily="34" charset="-122"/>
                <a:cs typeface="Times New Roman" panose="02020603050405020304"/>
              </a:rPr>
              <a:t>北京汉唐智创科技</a:t>
            </a:r>
            <a:r>
              <a:rPr lang="zh-CN"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有限公司</a:t>
            </a:r>
            <a:endParaRPr lang="zh-CN" altLang="zh-CN" sz="1200" kern="100" dirty="0">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电话：</a:t>
            </a:r>
            <a:r>
              <a:rPr lang="en-US"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0371-559064262</a:t>
            </a:r>
            <a:endParaRPr lang="en-US"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ts val="0"/>
              </a:spcAft>
            </a:pPr>
            <a:r>
              <a:rPr lang="zh-CN"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地址：河南省郑州市管城区商鼎路泰宏国际广场</a:t>
            </a:r>
            <a:r>
              <a:rPr lang="en-US"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B</a:t>
            </a:r>
            <a:r>
              <a:rPr lang="zh-CN" altLang="en-US"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座</a:t>
            </a:r>
            <a:r>
              <a:rPr lang="en-US" altLang="zh-CN"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19</a:t>
            </a:r>
            <a:r>
              <a:rPr lang="zh-CN" altLang="en-US" sz="1200" kern="100" dirty="0">
                <a:solidFill>
                  <a:srgbClr val="262626"/>
                </a:solidFill>
                <a:latin typeface="微软雅黑" panose="020B0503020204020204" pitchFamily="34" charset="-122"/>
                <a:ea typeface="微软雅黑" panose="020B0503020204020204" pitchFamily="34" charset="-122"/>
                <a:cs typeface="Times New Roman" panose="02020603050405020304"/>
              </a:rPr>
              <a:t>楼</a:t>
            </a:r>
            <a:endParaRPr lang="zh-CN" altLang="en-US" sz="1200" kern="100" dirty="0">
              <a:solidFill>
                <a:srgbClr val="262626"/>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57033" y="305772"/>
            <a:ext cx="6035934" cy="673198"/>
          </a:xfrm>
          <a:prstGeom prst="rect">
            <a:avLst/>
          </a:prstGeom>
        </p:spPr>
        <p:txBody>
          <a:bodyPr wrap="square">
            <a:spAutoFit/>
          </a:bodyPr>
          <a:lstStyle/>
          <a:p>
            <a:pPr algn="just">
              <a:lnSpc>
                <a:spcPct val="150000"/>
              </a:lnSpc>
            </a:pPr>
            <a:r>
              <a:rPr lang="zh-CN" altLang="en-US" sz="2800" b="1" kern="100" dirty="0">
                <a:solidFill>
                  <a:srgbClr val="404040"/>
                </a:solidFill>
                <a:ea typeface="华文新魏"/>
                <a:cs typeface="Times New Roman" panose="02020603050405020304"/>
              </a:rPr>
              <a:t>浏览器环境要求</a:t>
            </a:r>
            <a:endParaRPr lang="zh-CN" altLang="zh-CN" sz="2800" kern="100" dirty="0">
              <a:cs typeface="Times New Roman" panose="02020603050405020304"/>
            </a:endParaRPr>
          </a:p>
        </p:txBody>
      </p:sp>
      <p:sp>
        <p:nvSpPr>
          <p:cNvPr id="6" name="TextBox 5"/>
          <p:cNvSpPr txBox="1"/>
          <p:nvPr/>
        </p:nvSpPr>
        <p:spPr>
          <a:xfrm>
            <a:off x="1218049" y="1928421"/>
            <a:ext cx="9073008" cy="3277820"/>
          </a:xfrm>
          <a:prstGeom prst="rect">
            <a:avLst/>
          </a:prstGeom>
          <a:noFill/>
        </p:spPr>
        <p:txBody>
          <a:bodyPr wrap="square" rtlCol="0">
            <a:spAutoFit/>
          </a:bodyPr>
          <a:lstStyle/>
          <a:p>
            <a:pPr>
              <a:lnSpc>
                <a:spcPct val="150000"/>
              </a:lnSpc>
            </a:pPr>
            <a:r>
              <a:rPr lang="en-US" altLang="zh-CN" sz="2400" kern="0" dirty="0">
                <a:solidFill>
                  <a:sysClr val="windowText" lastClr="000000"/>
                </a:solidFill>
                <a:latin typeface="黑体" panose="02010609060101010101" pitchFamily="49" charset="-122"/>
                <a:ea typeface="黑体" panose="02010609060101010101" pitchFamily="49" charset="-122"/>
              </a:rPr>
              <a:t>1</a:t>
            </a:r>
            <a:r>
              <a:rPr lang="zh-CN" altLang="en-US" sz="2400" kern="0" dirty="0">
                <a:solidFill>
                  <a:sysClr val="windowText" lastClr="000000"/>
                </a:solidFill>
                <a:latin typeface="黑体" panose="02010609060101010101" pitchFamily="49" charset="-122"/>
                <a:ea typeface="黑体" panose="02010609060101010101" pitchFamily="49" charset="-122"/>
              </a:rPr>
              <a:t>、请尽量使用</a:t>
            </a:r>
            <a:r>
              <a:rPr lang="en-US" altLang="zh-CN" sz="2400" kern="0" dirty="0">
                <a:solidFill>
                  <a:sysClr val="windowText" lastClr="000000"/>
                </a:solidFill>
                <a:latin typeface="黑体" panose="02010609060101010101" pitchFamily="49" charset="-122"/>
                <a:ea typeface="黑体" panose="02010609060101010101" pitchFamily="49" charset="-122"/>
              </a:rPr>
              <a:t>IE</a:t>
            </a:r>
            <a:r>
              <a:rPr lang="zh-CN" altLang="en-US" sz="2400" kern="0" dirty="0">
                <a:solidFill>
                  <a:sysClr val="windowText" lastClr="000000"/>
                </a:solidFill>
                <a:latin typeface="黑体" panose="02010609060101010101" pitchFamily="49" charset="-122"/>
                <a:ea typeface="黑体" panose="02010609060101010101" pitchFamily="49" charset="-122"/>
              </a:rPr>
              <a:t>浏览器，并且保障版本在</a:t>
            </a:r>
            <a:r>
              <a:rPr lang="en-US" altLang="zh-CN" sz="2400" kern="0" dirty="0">
                <a:solidFill>
                  <a:sysClr val="windowText" lastClr="000000"/>
                </a:solidFill>
                <a:latin typeface="黑体" panose="02010609060101010101" pitchFamily="49" charset="-122"/>
                <a:ea typeface="黑体" panose="02010609060101010101" pitchFamily="49" charset="-122"/>
              </a:rPr>
              <a:t>11</a:t>
            </a:r>
            <a:r>
              <a:rPr lang="zh-CN" altLang="en-US" sz="2400" kern="0" dirty="0">
                <a:solidFill>
                  <a:sysClr val="windowText" lastClr="000000"/>
                </a:solidFill>
                <a:latin typeface="黑体" panose="02010609060101010101" pitchFamily="49" charset="-122"/>
                <a:ea typeface="黑体" panose="02010609060101010101" pitchFamily="49" charset="-122"/>
              </a:rPr>
              <a:t>以上；其他如</a:t>
            </a:r>
            <a:r>
              <a:rPr lang="en-US" altLang="zh-CN" sz="2400" kern="0" dirty="0">
                <a:solidFill>
                  <a:sysClr val="windowText" lastClr="000000"/>
                </a:solidFill>
                <a:latin typeface="黑体" panose="02010609060101010101" pitchFamily="49" charset="-122"/>
                <a:ea typeface="黑体" panose="02010609060101010101" pitchFamily="49" charset="-122"/>
              </a:rPr>
              <a:t>360</a:t>
            </a:r>
            <a:r>
              <a:rPr lang="zh-CN" altLang="en-US" sz="2400" kern="0" dirty="0">
                <a:solidFill>
                  <a:sysClr val="windowText" lastClr="000000"/>
                </a:solidFill>
                <a:latin typeface="黑体" panose="02010609060101010101" pitchFamily="49" charset="-122"/>
                <a:ea typeface="黑体" panose="02010609060101010101" pitchFamily="49" charset="-122"/>
              </a:rPr>
              <a:t>、百度等第三方浏览器可能存在一点的不兼容性，会导致系统使用异常。</a:t>
            </a:r>
            <a:endParaRPr lang="en-US" altLang="zh-CN" sz="2400" kern="0" dirty="0">
              <a:solidFill>
                <a:sysClr val="windowText" lastClr="000000"/>
              </a:solidFill>
              <a:latin typeface="黑体" panose="02010609060101010101" pitchFamily="49" charset="-122"/>
              <a:ea typeface="黑体" panose="02010609060101010101" pitchFamily="49" charset="-122"/>
            </a:endParaRPr>
          </a:p>
          <a:p>
            <a:pPr>
              <a:lnSpc>
                <a:spcPct val="150000"/>
              </a:lnSpc>
            </a:pPr>
            <a:endParaRPr lang="en-US" altLang="zh-CN" sz="2400" kern="0" dirty="0">
              <a:solidFill>
                <a:sysClr val="windowText" lastClr="000000"/>
              </a:solidFill>
              <a:latin typeface="黑体" panose="02010609060101010101" pitchFamily="49" charset="-122"/>
              <a:ea typeface="黑体" panose="02010609060101010101" pitchFamily="49" charset="-122"/>
            </a:endParaRPr>
          </a:p>
          <a:p>
            <a:pPr>
              <a:lnSpc>
                <a:spcPct val="150000"/>
              </a:lnSpc>
            </a:pPr>
            <a:r>
              <a:rPr lang="en-US" altLang="zh-CN" sz="2400" kern="0" dirty="0">
                <a:solidFill>
                  <a:sysClr val="windowText" lastClr="000000"/>
                </a:solidFill>
                <a:latin typeface="黑体" panose="02010609060101010101" pitchFamily="49" charset="-122"/>
                <a:ea typeface="黑体" panose="02010609060101010101" pitchFamily="49" charset="-122"/>
              </a:rPr>
              <a:t>2</a:t>
            </a:r>
            <a:r>
              <a:rPr lang="zh-CN" altLang="en-US" sz="2400" kern="0" dirty="0">
                <a:solidFill>
                  <a:sysClr val="windowText" lastClr="000000"/>
                </a:solidFill>
                <a:latin typeface="黑体" panose="02010609060101010101" pitchFamily="49" charset="-122"/>
                <a:ea typeface="黑体" panose="02010609060101010101" pitchFamily="49" charset="-122"/>
              </a:rPr>
              <a:t>、若使用</a:t>
            </a:r>
            <a:r>
              <a:rPr lang="en-US" altLang="zh-CN" sz="2400" kern="0" dirty="0" err="1">
                <a:solidFill>
                  <a:sysClr val="windowText" lastClr="000000"/>
                </a:solidFill>
                <a:latin typeface="黑体" panose="02010609060101010101" pitchFamily="49" charset="-122"/>
                <a:ea typeface="黑体" panose="02010609060101010101" pitchFamily="49" charset="-122"/>
              </a:rPr>
              <a:t>IE11</a:t>
            </a:r>
            <a:r>
              <a:rPr lang="zh-CN" altLang="en-US" sz="2400" kern="0" dirty="0">
                <a:solidFill>
                  <a:sysClr val="windowText" lastClr="000000"/>
                </a:solidFill>
                <a:latin typeface="黑体" panose="02010609060101010101" pitchFamily="49" charset="-122"/>
                <a:ea typeface="黑体" panose="02010609060101010101" pitchFamily="49" charset="-122"/>
              </a:rPr>
              <a:t>以上的浏览器仍出现异常情况，请参照</a:t>
            </a:r>
            <a:r>
              <a:rPr lang="en-US" altLang="zh-CN" sz="2400" kern="0" dirty="0">
                <a:solidFill>
                  <a:sysClr val="windowText" lastClr="000000"/>
                </a:solidFill>
                <a:latin typeface="黑体" panose="02010609060101010101" pitchFamily="49" charset="-122"/>
                <a:ea typeface="黑体" panose="02010609060101010101" pitchFamily="49" charset="-122"/>
              </a:rPr>
              <a:t>《IE</a:t>
            </a:r>
            <a:r>
              <a:rPr lang="zh-CN" altLang="en-US" sz="2400" kern="0" dirty="0">
                <a:solidFill>
                  <a:sysClr val="windowText" lastClr="000000"/>
                </a:solidFill>
                <a:latin typeface="黑体" panose="02010609060101010101" pitchFamily="49" charset="-122"/>
                <a:ea typeface="黑体" panose="02010609060101010101" pitchFamily="49" charset="-122"/>
              </a:rPr>
              <a:t>浏览器设置操作</a:t>
            </a:r>
            <a:r>
              <a:rPr lang="en-US" altLang="zh-CN" sz="2400" kern="0" dirty="0">
                <a:solidFill>
                  <a:sysClr val="windowText" lastClr="000000"/>
                </a:solidFill>
                <a:latin typeface="黑体" panose="02010609060101010101" pitchFamily="49" charset="-122"/>
                <a:ea typeface="黑体" panose="02010609060101010101" pitchFamily="49" charset="-122"/>
              </a:rPr>
              <a:t>》</a:t>
            </a:r>
            <a:r>
              <a:rPr lang="zh-CN" altLang="en-US" sz="2400" kern="0" dirty="0">
                <a:solidFill>
                  <a:sysClr val="windowText" lastClr="000000"/>
                </a:solidFill>
                <a:latin typeface="黑体" panose="02010609060101010101" pitchFamily="49" charset="-122"/>
                <a:ea typeface="黑体" panose="02010609060101010101" pitchFamily="49" charset="-122"/>
              </a:rPr>
              <a:t>完成浏览器的设置后，再进行系统操作。</a:t>
            </a:r>
            <a:endParaRPr lang="en-US" altLang="zh-CN" sz="2400" kern="0" dirty="0">
              <a:solidFill>
                <a:sysClr val="windowText" lastClr="000000"/>
              </a:solidFill>
              <a:latin typeface="黑体" panose="02010609060101010101" pitchFamily="49" charset="-122"/>
              <a:ea typeface="黑体" panose="02010609060101010101" pitchFamily="49" charset="-122"/>
            </a:endParaRPr>
          </a:p>
          <a:p>
            <a:pPr>
              <a:lnSpc>
                <a:spcPct val="150000"/>
              </a:lnSpc>
            </a:pPr>
            <a:endParaRPr lang="zh-CN" altLang="en-US" dirty="0"/>
          </a:p>
        </p:txBody>
      </p:sp>
      <p:cxnSp>
        <p:nvCxnSpPr>
          <p:cNvPr id="4" name="直接连接符 3"/>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7340" y="1175276"/>
            <a:ext cx="8917317" cy="439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12849" y="5736828"/>
            <a:ext cx="9766300" cy="869982"/>
          </a:xfrm>
          <a:prstGeom prst="rect">
            <a:avLst/>
          </a:prstGeom>
        </p:spPr>
        <p:txBody>
          <a:bodyPr wrap="square">
            <a:spAutoFit/>
          </a:bodyPr>
          <a:lstStyle/>
          <a:p>
            <a:pPr indent="266700">
              <a:lnSpc>
                <a:spcPct val="150000"/>
              </a:lnSpc>
              <a:spcAft>
                <a:spcPts val="0"/>
              </a:spcAft>
            </a:pPr>
            <a:r>
              <a:rPr lang="zh-CN" altLang="zh-CN" kern="100" dirty="0">
                <a:latin typeface="+mj-ea"/>
                <a:ea typeface="+mj-ea"/>
              </a:rPr>
              <a:t>输入</a:t>
            </a:r>
            <a:r>
              <a:rPr lang="zh-CN" altLang="en-US" kern="100" dirty="0">
                <a:latin typeface="+mj-ea"/>
                <a:ea typeface="+mj-ea"/>
              </a:rPr>
              <a:t>登录</a:t>
            </a:r>
            <a:r>
              <a:rPr lang="zh-CN" altLang="zh-CN" kern="100" dirty="0">
                <a:latin typeface="+mj-ea"/>
                <a:ea typeface="+mj-ea"/>
              </a:rPr>
              <a:t>地址：</a:t>
            </a:r>
            <a:r>
              <a:rPr lang="zh-CN" altLang="zh-CN" u="sng" kern="100" dirty="0">
                <a:latin typeface="+mj-ea"/>
                <a:ea typeface="+mj-ea"/>
              </a:rPr>
              <a:t>http://</a:t>
            </a:r>
            <a:r>
              <a:rPr lang="en-US" altLang="zh-CN" u="sng" kern="100" dirty="0">
                <a:latin typeface="+mj-ea"/>
                <a:ea typeface="+mj-ea"/>
              </a:rPr>
              <a:t>           </a:t>
            </a:r>
            <a:r>
              <a:rPr lang="zh-CN" altLang="zh-CN" kern="100" dirty="0">
                <a:latin typeface="+mj-ea"/>
                <a:ea typeface="+mj-ea"/>
              </a:rPr>
              <a:t>进入网站首页</a:t>
            </a:r>
            <a:r>
              <a:rPr lang="zh-CN" altLang="en-US" kern="100" dirty="0">
                <a:latin typeface="+mj-ea"/>
                <a:ea typeface="+mj-ea"/>
              </a:rPr>
              <a:t>，点击右上角“</a:t>
            </a:r>
            <a:r>
              <a:rPr lang="en-US" altLang="zh-CN" kern="100" dirty="0">
                <a:latin typeface="+mj-ea"/>
                <a:ea typeface="+mj-ea"/>
              </a:rPr>
              <a:t>CA</a:t>
            </a:r>
            <a:r>
              <a:rPr lang="zh-CN" altLang="en-US" kern="100" dirty="0">
                <a:latin typeface="+mj-ea"/>
                <a:ea typeface="+mj-ea"/>
              </a:rPr>
              <a:t>登录”按钮</a:t>
            </a:r>
            <a:r>
              <a:rPr lang="zh-CN" altLang="zh-CN" kern="100" dirty="0">
                <a:latin typeface="+mj-ea"/>
                <a:ea typeface="+mj-ea"/>
              </a:rPr>
              <a:t>进入系统</a:t>
            </a:r>
            <a:r>
              <a:rPr lang="en-US" altLang="zh-CN" kern="100" dirty="0">
                <a:latin typeface="+mj-ea"/>
                <a:ea typeface="+mj-ea"/>
              </a:rPr>
              <a:t>,</a:t>
            </a:r>
            <a:r>
              <a:rPr lang="zh-CN" altLang="zh-CN" kern="100" dirty="0">
                <a:latin typeface="+mj-ea"/>
                <a:ea typeface="+mj-ea"/>
              </a:rPr>
              <a:t>或者进入</a:t>
            </a:r>
            <a:r>
              <a:rPr lang="en-US" altLang="zh-CN" dirty="0">
                <a:latin typeface="+mj-ea"/>
                <a:ea typeface="+mj-ea"/>
              </a:rPr>
              <a:t>XX</a:t>
            </a:r>
            <a:r>
              <a:rPr lang="zh-CN" altLang="zh-CN" dirty="0">
                <a:latin typeface="+mj-ea"/>
                <a:ea typeface="+mj-ea"/>
              </a:rPr>
              <a:t>市公共资源交易平台</a:t>
            </a:r>
            <a:r>
              <a:rPr lang="en-US" altLang="zh-CN" dirty="0">
                <a:latin typeface="+mj-ea"/>
                <a:ea typeface="+mj-ea"/>
              </a:rPr>
              <a:t>-</a:t>
            </a:r>
            <a:r>
              <a:rPr lang="zh-CN" altLang="zh-CN" dirty="0">
                <a:latin typeface="+mj-ea"/>
                <a:ea typeface="+mj-ea"/>
              </a:rPr>
              <a:t>电子交易平台</a:t>
            </a:r>
            <a:r>
              <a:rPr lang="zh-CN" altLang="zh-CN" kern="100" dirty="0">
                <a:latin typeface="+mj-ea"/>
                <a:ea typeface="+mj-ea"/>
              </a:rPr>
              <a:t>，在电子交易平台首页点击引入按钮，进入系统。</a:t>
            </a:r>
            <a:endParaRPr lang="zh-CN" altLang="zh-CN" sz="1000" kern="100" dirty="0">
              <a:latin typeface="+mj-ea"/>
              <a:ea typeface="+mj-ea"/>
            </a:endParaRPr>
          </a:p>
        </p:txBody>
      </p:sp>
      <p:sp>
        <p:nvSpPr>
          <p:cNvPr id="5" name="矩形 4"/>
          <p:cNvSpPr/>
          <p:nvPr/>
        </p:nvSpPr>
        <p:spPr>
          <a:xfrm>
            <a:off x="3147851" y="273039"/>
            <a:ext cx="6035934" cy="738664"/>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门户网站</a:t>
            </a:r>
            <a:endParaRPr lang="zh-CN" altLang="zh-CN" sz="2800" kern="100" dirty="0">
              <a:cs typeface="Times New Roman" panose="02020603050405020304"/>
            </a:endParaRPr>
          </a:p>
        </p:txBody>
      </p:sp>
      <p:cxnSp>
        <p:nvCxnSpPr>
          <p:cNvPr id="6" name="直接连接符 5"/>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30153" y="6013468"/>
            <a:ext cx="9766300" cy="458908"/>
          </a:xfrm>
          <a:prstGeom prst="rect">
            <a:avLst/>
          </a:prstGeom>
        </p:spPr>
        <p:txBody>
          <a:bodyPr wrap="square">
            <a:spAutoFit/>
          </a:bodyPr>
          <a:lstStyle/>
          <a:p>
            <a:pPr indent="266700" algn="ctr">
              <a:lnSpc>
                <a:spcPct val="150000"/>
              </a:lnSpc>
              <a:spcAft>
                <a:spcPts val="0"/>
              </a:spcAft>
            </a:pPr>
            <a:r>
              <a:rPr lang="zh-CN" altLang="en-US" kern="100" dirty="0">
                <a:latin typeface="+mj-ea"/>
                <a:ea typeface="+mj-ea"/>
              </a:rPr>
              <a:t>插入</a:t>
            </a:r>
            <a:r>
              <a:rPr lang="en-US" altLang="zh-CN" kern="100" dirty="0">
                <a:latin typeface="+mj-ea"/>
                <a:ea typeface="+mj-ea"/>
              </a:rPr>
              <a:t>CA</a:t>
            </a:r>
            <a:r>
              <a:rPr lang="zh-CN" altLang="en-US" kern="100" dirty="0">
                <a:latin typeface="+mj-ea"/>
                <a:ea typeface="+mj-ea"/>
              </a:rPr>
              <a:t>锁，点击“</a:t>
            </a:r>
            <a:r>
              <a:rPr lang="en-US" altLang="zh-CN" kern="100" dirty="0">
                <a:latin typeface="+mj-ea"/>
                <a:ea typeface="+mj-ea"/>
              </a:rPr>
              <a:t>CA</a:t>
            </a:r>
            <a:r>
              <a:rPr lang="zh-CN" altLang="en-US" kern="100" dirty="0">
                <a:latin typeface="+mj-ea"/>
                <a:ea typeface="+mj-ea"/>
              </a:rPr>
              <a:t>登录”按钮输入锁口令完成系统登录进入电子保函办理平台；</a:t>
            </a:r>
            <a:endParaRPr lang="zh-CN" altLang="zh-CN" sz="1000" kern="100" dirty="0">
              <a:latin typeface="+mj-ea"/>
              <a:ea typeface="+mj-ea"/>
            </a:endParaRPr>
          </a:p>
        </p:txBody>
      </p:sp>
      <p:sp>
        <p:nvSpPr>
          <p:cNvPr id="5" name="矩形 4"/>
          <p:cNvSpPr/>
          <p:nvPr/>
        </p:nvSpPr>
        <p:spPr>
          <a:xfrm>
            <a:off x="3147851" y="273039"/>
            <a:ext cx="6035934" cy="738664"/>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系统登陆</a:t>
            </a:r>
            <a:endParaRPr lang="zh-CN" altLang="zh-CN" sz="2800" kern="100" dirty="0">
              <a:cs typeface="Times New Roman" panose="02020603050405020304"/>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4644" y="1239148"/>
            <a:ext cx="8917317" cy="437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连接符 5"/>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4686" y="1128966"/>
            <a:ext cx="8942264" cy="439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39715" y="5808405"/>
            <a:ext cx="9586402" cy="874407"/>
          </a:xfrm>
          <a:prstGeom prst="rect">
            <a:avLst/>
          </a:prstGeom>
        </p:spPr>
        <p:txBody>
          <a:bodyPr wrap="square">
            <a:spAutoFit/>
          </a:bodyPr>
          <a:lstStyle/>
          <a:p>
            <a:pPr indent="266700">
              <a:lnSpc>
                <a:spcPct val="150000"/>
              </a:lnSpc>
              <a:spcAft>
                <a:spcPts val="0"/>
              </a:spcAft>
            </a:pPr>
            <a:r>
              <a:rPr lang="zh-CN" altLang="en-US" kern="100" dirty="0">
                <a:latin typeface="+mj-ea"/>
                <a:ea typeface="+mj-ea"/>
              </a:rPr>
              <a:t>首次进入</a:t>
            </a:r>
            <a:r>
              <a:rPr lang="zh-CN" altLang="zh-CN" kern="100" dirty="0">
                <a:latin typeface="+mj-ea"/>
                <a:ea typeface="+mj-ea"/>
              </a:rPr>
              <a:t>电子保函平台后，保函平台会从交易平台获取部分企业信息，投标人需在进行</a:t>
            </a:r>
            <a:r>
              <a:rPr lang="zh-CN" altLang="en-US" kern="100" dirty="0">
                <a:latin typeface="+mj-ea"/>
                <a:ea typeface="+mj-ea"/>
              </a:rPr>
              <a:t>准入</a:t>
            </a:r>
            <a:r>
              <a:rPr lang="zh-CN" altLang="zh-CN" kern="100" dirty="0">
                <a:latin typeface="+mj-ea"/>
                <a:ea typeface="+mj-ea"/>
              </a:rPr>
              <a:t>申请前</a:t>
            </a:r>
            <a:r>
              <a:rPr lang="zh-CN" altLang="en-US" kern="100" dirty="0">
                <a:latin typeface="+mj-ea"/>
                <a:ea typeface="+mj-ea"/>
              </a:rPr>
              <a:t>完善经办人、证照信息等</a:t>
            </a:r>
            <a:r>
              <a:rPr lang="zh-CN" altLang="zh-CN" kern="100" dirty="0">
                <a:latin typeface="+mj-ea"/>
                <a:ea typeface="+mj-ea"/>
              </a:rPr>
              <a:t>企业信息</a:t>
            </a:r>
            <a:r>
              <a:rPr lang="zh-CN" altLang="en-US" kern="100" dirty="0">
                <a:latin typeface="+mj-ea"/>
                <a:ea typeface="+mj-ea"/>
              </a:rPr>
              <a:t>；</a:t>
            </a:r>
            <a:endParaRPr lang="zh-CN" altLang="zh-CN" sz="1000" kern="100" dirty="0">
              <a:latin typeface="+mj-ea"/>
              <a:ea typeface="+mj-ea"/>
            </a:endParaRPr>
          </a:p>
        </p:txBody>
      </p:sp>
      <p:sp>
        <p:nvSpPr>
          <p:cNvPr id="5" name="矩形 4"/>
          <p:cNvSpPr/>
          <p:nvPr/>
        </p:nvSpPr>
        <p:spPr>
          <a:xfrm>
            <a:off x="3147851" y="288303"/>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完善信息</a:t>
            </a:r>
            <a:endParaRPr lang="zh-CN" altLang="zh-CN" sz="2800" kern="100" dirty="0">
              <a:cs typeface="Times New Roman" panose="02020603050405020304"/>
            </a:endParaRPr>
          </a:p>
        </p:txBody>
      </p:sp>
      <p:cxnSp>
        <p:nvCxnSpPr>
          <p:cNvPr id="8" name="直接连接符 7"/>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4868" y="1222889"/>
            <a:ext cx="8942264" cy="440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419" y="5624160"/>
            <a:ext cx="9961162" cy="874407"/>
          </a:xfrm>
          <a:prstGeom prst="rect">
            <a:avLst/>
          </a:prstGeom>
        </p:spPr>
        <p:txBody>
          <a:bodyPr wrap="square">
            <a:spAutoFit/>
          </a:bodyPr>
          <a:lstStyle/>
          <a:p>
            <a:pPr indent="266700">
              <a:lnSpc>
                <a:spcPct val="150000"/>
              </a:lnSpc>
              <a:spcAft>
                <a:spcPts val="0"/>
              </a:spcAft>
            </a:pPr>
            <a:r>
              <a:rPr lang="zh-CN" altLang="en-US" kern="100" dirty="0">
                <a:latin typeface="+mj-ea"/>
                <a:ea typeface="+mj-ea"/>
              </a:rPr>
              <a:t>选择“金融产品准入申请”然后点击单次准入申请或长期准入申请，选择想要准入的担保机构点击“申请准入”按钮进入下一步操作；</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金融产品准入申请</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4868" y="1228364"/>
            <a:ext cx="8942264" cy="440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41369" y="5979946"/>
            <a:ext cx="9568817" cy="458908"/>
          </a:xfrm>
          <a:prstGeom prst="rect">
            <a:avLst/>
          </a:prstGeom>
        </p:spPr>
        <p:txBody>
          <a:bodyPr wrap="square">
            <a:spAutoFit/>
          </a:bodyPr>
          <a:lstStyle/>
          <a:p>
            <a:pPr indent="266700">
              <a:lnSpc>
                <a:spcPct val="150000"/>
              </a:lnSpc>
            </a:pPr>
            <a:r>
              <a:rPr lang="zh-CN" altLang="en-US" kern="100" dirty="0">
                <a:latin typeface="+mj-ea"/>
                <a:ea typeface="+mj-ea"/>
              </a:rPr>
              <a:t>点击“提交申请”，等待担保公司在线审核，审核通过后方可进行保函开具申请；</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金融产品准入申请</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4868" y="1109980"/>
            <a:ext cx="8942264" cy="441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6200" y="5789072"/>
            <a:ext cx="12039600" cy="874407"/>
          </a:xfrm>
          <a:prstGeom prst="rect">
            <a:avLst/>
          </a:prstGeom>
        </p:spPr>
        <p:txBody>
          <a:bodyPr wrap="square">
            <a:spAutoFit/>
          </a:bodyPr>
          <a:lstStyle/>
          <a:p>
            <a:pPr indent="266700">
              <a:lnSpc>
                <a:spcPct val="150000"/>
              </a:lnSpc>
              <a:spcAft>
                <a:spcPts val="0"/>
              </a:spcAft>
            </a:pPr>
            <a:r>
              <a:rPr lang="zh-CN" altLang="en-US" kern="100" dirty="0">
                <a:latin typeface="+mj-ea"/>
                <a:ea typeface="+mj-ea"/>
              </a:rPr>
              <a:t>点击“项目列表” 会</a:t>
            </a:r>
            <a:r>
              <a:rPr lang="zh-CN" altLang="zh-CN" kern="100" dirty="0">
                <a:latin typeface="+mj-ea"/>
                <a:ea typeface="+mj-ea"/>
              </a:rPr>
              <a:t>展示当前时间所有</a:t>
            </a:r>
            <a:r>
              <a:rPr lang="zh-CN" altLang="en-US" kern="100" dirty="0">
                <a:latin typeface="+mj-ea"/>
                <a:ea typeface="+mj-ea"/>
              </a:rPr>
              <a:t>保证金缴纳未截止</a:t>
            </a:r>
            <a:r>
              <a:rPr lang="zh-CN" altLang="zh-CN" kern="100" dirty="0">
                <a:latin typeface="+mj-ea"/>
                <a:ea typeface="+mj-ea"/>
              </a:rPr>
              <a:t>的标段，投标人选择相应的标段</a:t>
            </a:r>
            <a:r>
              <a:rPr lang="zh-CN" altLang="en-US" kern="100" dirty="0">
                <a:latin typeface="+mj-ea"/>
                <a:ea typeface="+mj-ea"/>
              </a:rPr>
              <a:t>，点击“立即申请”进入下一步操作；</a:t>
            </a:r>
            <a:r>
              <a:rPr lang="zh-CN" altLang="en-US" kern="100" dirty="0">
                <a:solidFill>
                  <a:srgbClr val="FF0000"/>
                </a:solidFill>
                <a:latin typeface="+mj-ea"/>
                <a:ea typeface="+mj-ea"/>
              </a:rPr>
              <a:t>（平台登陆的用户，如已完成信息完善和担保机构准入可直接根据标段跳转到项目申请界面）</a:t>
            </a:r>
            <a:endParaRPr lang="zh-CN" altLang="zh-CN" kern="100" dirty="0">
              <a:latin typeface="+mj-ea"/>
              <a:ea typeface="+mj-ea"/>
            </a:endParaRPr>
          </a:p>
        </p:txBody>
      </p:sp>
      <p:sp>
        <p:nvSpPr>
          <p:cNvPr id="6" name="矩形 5"/>
          <p:cNvSpPr/>
          <p:nvPr/>
        </p:nvSpPr>
        <p:spPr>
          <a:xfrm>
            <a:off x="3147851" y="273039"/>
            <a:ext cx="6035934" cy="673198"/>
          </a:xfrm>
          <a:prstGeom prst="rect">
            <a:avLst/>
          </a:prstGeom>
        </p:spPr>
        <p:txBody>
          <a:bodyPr wrap="square">
            <a:spAutoFit/>
          </a:bodyPr>
          <a:lstStyle/>
          <a:p>
            <a:pPr algn="just">
              <a:lnSpc>
                <a:spcPct val="150000"/>
              </a:lnSpc>
              <a:spcAft>
                <a:spcPts val="0"/>
              </a:spcAft>
            </a:pPr>
            <a:r>
              <a:rPr lang="zh-CN" altLang="en-US" sz="2800" b="1" kern="100" dirty="0">
                <a:solidFill>
                  <a:srgbClr val="404040"/>
                </a:solidFill>
                <a:ea typeface="华文新魏" panose="02010800040101010101" pitchFamily="2" charset="-122"/>
                <a:cs typeface="Times New Roman" panose="02020603050405020304"/>
              </a:rPr>
              <a:t>电子保函办理流程</a:t>
            </a:r>
            <a:r>
              <a:rPr lang="en-US" altLang="zh-CN" sz="2800" b="1" kern="100" dirty="0">
                <a:solidFill>
                  <a:srgbClr val="404040"/>
                </a:solidFill>
                <a:ea typeface="华文新魏" panose="02010800040101010101" pitchFamily="2" charset="-122"/>
                <a:cs typeface="Times New Roman" panose="02020603050405020304"/>
              </a:rPr>
              <a:t>-</a:t>
            </a:r>
            <a:r>
              <a:rPr lang="zh-CN" altLang="en-US" sz="2800" b="1" kern="100" dirty="0">
                <a:solidFill>
                  <a:srgbClr val="404040"/>
                </a:solidFill>
                <a:ea typeface="华文新魏" panose="02010800040101010101" pitchFamily="2" charset="-122"/>
                <a:cs typeface="Times New Roman" panose="02020603050405020304"/>
              </a:rPr>
              <a:t>项目申请</a:t>
            </a:r>
            <a:endParaRPr lang="zh-CN" altLang="zh-CN" sz="2800" kern="100" dirty="0">
              <a:cs typeface="Times New Roman" panose="02020603050405020304"/>
            </a:endParaRPr>
          </a:p>
        </p:txBody>
      </p:sp>
      <p:cxnSp>
        <p:nvCxnSpPr>
          <p:cNvPr id="7" name="直接连接符 6"/>
          <p:cNvCxnSpPr/>
          <p:nvPr/>
        </p:nvCxnSpPr>
        <p:spPr bwMode="auto">
          <a:xfrm>
            <a:off x="3008215" y="436309"/>
            <a:ext cx="0" cy="412124"/>
          </a:xfrm>
          <a:prstGeom prst="line">
            <a:avLst/>
          </a:prstGeom>
          <a:noFill/>
          <a:ln w="31750">
            <a:solidFill>
              <a:srgbClr val="4A7DBA"/>
            </a:solidFill>
            <a:roun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21_Office 主题">
  <a:themeElements>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9_Office 主题">
      <a:majorFont>
        <a:latin typeface="Calibri"/>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525" cap="flat" cmpd="sng">
          <a:solidFill>
            <a:schemeClr val="accent1"/>
          </a:solidFill>
          <a:miter lim="800000"/>
        </a:ln>
      </a:spPr>
      <a:bodyPr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defRPr dirty="0" smtClean="0">
            <a:latin typeface="微软雅黑" panose="020B0503020204020204" pitchFamily="34" charset="-122"/>
            <a:ea typeface="微软雅黑" panose="020B0503020204020204" pitchFamily="34" charset="-122"/>
          </a:defRPr>
        </a:defPPr>
      </a:lstStyle>
    </a:txDef>
  </a:objectDefaults>
  <a:extraClrSchemeLst>
    <a:extraClrScheme>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noFill/>
        <a:ln w="9525">
          <a:solidFill>
            <a:srgbClr val="4A7DBA"/>
          </a:solidFill>
          <a:round/>
        </a:ln>
      </a:spPr>
      <a:body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1426</Words>
  <Application>WPS 演示</Application>
  <PresentationFormat>自定义</PresentationFormat>
  <Paragraphs>90</Paragraphs>
  <Slides>21</Slides>
  <Notes>20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21</vt:i4>
      </vt:variant>
    </vt:vector>
  </HeadingPairs>
  <TitlesOfParts>
    <vt:vector size="39" baseType="lpstr">
      <vt:lpstr>Arial</vt:lpstr>
      <vt:lpstr>宋体</vt:lpstr>
      <vt:lpstr>Wingdings</vt:lpstr>
      <vt:lpstr>微软雅黑</vt:lpstr>
      <vt:lpstr>黑体</vt:lpstr>
      <vt:lpstr>Calibri</vt:lpstr>
      <vt:lpstr>Arial Unicode MS</vt:lpstr>
      <vt:lpstr>华文仿宋</vt:lpstr>
      <vt:lpstr>仿宋</vt:lpstr>
      <vt:lpstr>印品黑体</vt:lpstr>
      <vt:lpstr>Times New Roman</vt:lpstr>
      <vt:lpstr>华文新魏</vt:lpstr>
      <vt:lpstr>Segoe Print</vt:lpstr>
      <vt:lpstr>华文新魏</vt:lpstr>
      <vt:lpstr>Franklin Gothic Book</vt:lpstr>
      <vt:lpstr>Arial Unicode MS</vt:lpstr>
      <vt:lpstr>21_Office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正大广场会员运营平台总体示意</dc:title>
  <dc:creator>周莹</dc:creator>
  <cp:lastModifiedBy>Do it</cp:lastModifiedBy>
  <cp:revision>1258</cp:revision>
  <cp:lastPrinted>2018-01-09T04:41:00Z</cp:lastPrinted>
  <dcterms:created xsi:type="dcterms:W3CDTF">2016-10-12T06:47:00Z</dcterms:created>
  <dcterms:modified xsi:type="dcterms:W3CDTF">2020-06-10T02:54:51Z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